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1"/>
  </p:notesMasterIdLst>
  <p:sldIdLst>
    <p:sldId id="256" r:id="rId5"/>
    <p:sldId id="548" r:id="rId6"/>
    <p:sldId id="514" r:id="rId7"/>
    <p:sldId id="510" r:id="rId8"/>
    <p:sldId id="511" r:id="rId9"/>
    <p:sldId id="518" r:id="rId10"/>
    <p:sldId id="519" r:id="rId11"/>
    <p:sldId id="520" r:id="rId12"/>
    <p:sldId id="521" r:id="rId13"/>
    <p:sldId id="522" r:id="rId14"/>
    <p:sldId id="523" r:id="rId15"/>
    <p:sldId id="524" r:id="rId16"/>
    <p:sldId id="525" r:id="rId17"/>
    <p:sldId id="526" r:id="rId18"/>
    <p:sldId id="527" r:id="rId19"/>
    <p:sldId id="512" r:id="rId20"/>
    <p:sldId id="528" r:id="rId21"/>
    <p:sldId id="506" r:id="rId22"/>
    <p:sldId id="507" r:id="rId23"/>
    <p:sldId id="537" r:id="rId24"/>
    <p:sldId id="538" r:id="rId25"/>
    <p:sldId id="539" r:id="rId26"/>
    <p:sldId id="508" r:id="rId27"/>
    <p:sldId id="509" r:id="rId28"/>
    <p:sldId id="505" r:id="rId29"/>
    <p:sldId id="540" r:id="rId30"/>
    <p:sldId id="541" r:id="rId31"/>
    <p:sldId id="498" r:id="rId32"/>
    <p:sldId id="542" r:id="rId33"/>
    <p:sldId id="543" r:id="rId34"/>
    <p:sldId id="544" r:id="rId35"/>
    <p:sldId id="546" r:id="rId36"/>
    <p:sldId id="545" r:id="rId37"/>
    <p:sldId id="547" r:id="rId38"/>
    <p:sldId id="462" r:id="rId39"/>
    <p:sldId id="463"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A9A4318-308F-4E94-B769-27CD31B32842}">
          <p14:sldIdLst>
            <p14:sldId id="256"/>
            <p14:sldId id="548"/>
            <p14:sldId id="514"/>
            <p14:sldId id="510"/>
            <p14:sldId id="511"/>
            <p14:sldId id="518"/>
            <p14:sldId id="519"/>
            <p14:sldId id="520"/>
            <p14:sldId id="521"/>
            <p14:sldId id="522"/>
            <p14:sldId id="523"/>
            <p14:sldId id="524"/>
            <p14:sldId id="525"/>
            <p14:sldId id="526"/>
            <p14:sldId id="527"/>
            <p14:sldId id="512"/>
            <p14:sldId id="528"/>
            <p14:sldId id="506"/>
            <p14:sldId id="507"/>
            <p14:sldId id="537"/>
            <p14:sldId id="538"/>
            <p14:sldId id="539"/>
            <p14:sldId id="508"/>
            <p14:sldId id="509"/>
            <p14:sldId id="505"/>
            <p14:sldId id="540"/>
            <p14:sldId id="541"/>
            <p14:sldId id="498"/>
            <p14:sldId id="542"/>
            <p14:sldId id="543"/>
            <p14:sldId id="544"/>
            <p14:sldId id="546"/>
            <p14:sldId id="545"/>
            <p14:sldId id="547"/>
            <p14:sldId id="462"/>
            <p14:sldId id="46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FF"/>
    <a:srgbClr val="00FFFF"/>
    <a:srgbClr val="FF00FF"/>
    <a:srgbClr val="6699FF"/>
    <a:srgbClr val="9900CC"/>
    <a:srgbClr val="2E1B46"/>
    <a:srgbClr val="48287C"/>
    <a:srgbClr val="532D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52EB2C-4D30-EF2D-0AC7-07D8095F89B2}" v="97" dt="2024-12-01T19:58:06.644"/>
    <p1510:client id="{65769C83-C89E-F9A8-75B5-B63671DDC0FD}" v="2" dt="2024-11-29T22:52:05.541"/>
    <p1510:client id="{9DBCD395-8E12-005E-0F75-1EC48B2E2B47}" v="64" dt="2024-11-29T23:02:37.9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mak Das" userId="S::sdas@floridapoly.edu::98cebb13-2fc4-4808-95b9-daeb7e6acc01" providerId="AD" clId="Web-{65769C83-C89E-F9A8-75B5-B63671DDC0FD}"/>
    <pc:docChg chg="addSld delSld modSection">
      <pc:chgData name="Somak Das" userId="S::sdas@floridapoly.edu::98cebb13-2fc4-4808-95b9-daeb7e6acc01" providerId="AD" clId="Web-{65769C83-C89E-F9A8-75B5-B63671DDC0FD}" dt="2024-11-29T22:52:05.384" v="1"/>
      <pc:docMkLst>
        <pc:docMk/>
      </pc:docMkLst>
      <pc:sldChg chg="add del">
        <pc:chgData name="Somak Das" userId="S::sdas@floridapoly.edu::98cebb13-2fc4-4808-95b9-daeb7e6acc01" providerId="AD" clId="Web-{65769C83-C89E-F9A8-75B5-B63671DDC0FD}" dt="2024-11-29T22:52:05.384" v="1"/>
        <pc:sldMkLst>
          <pc:docMk/>
          <pc:sldMk cId="1606932600" sldId="504"/>
        </pc:sldMkLst>
      </pc:sldChg>
    </pc:docChg>
  </pc:docChgLst>
  <pc:docChgLst>
    <pc:chgData name="Edwar Romero-Ramirez" userId="92bc0edd-ad5d-44a7-8ba7-72607029cc7a" providerId="ADAL" clId="{F3122174-11B6-49C9-A32B-240A73E1A325}"/>
    <pc:docChg chg="custSel modSld">
      <pc:chgData name="Edwar Romero-Ramirez" userId="92bc0edd-ad5d-44a7-8ba7-72607029cc7a" providerId="ADAL" clId="{F3122174-11B6-49C9-A32B-240A73E1A325}" dt="2024-08-08T20:55:12.678" v="34" actId="14100"/>
      <pc:docMkLst>
        <pc:docMk/>
      </pc:docMkLst>
      <pc:sldChg chg="modSp mod">
        <pc:chgData name="Edwar Romero-Ramirez" userId="92bc0edd-ad5d-44a7-8ba7-72607029cc7a" providerId="ADAL" clId="{F3122174-11B6-49C9-A32B-240A73E1A325}" dt="2024-08-08T20:54:37.284" v="10" actId="14100"/>
        <pc:sldMkLst>
          <pc:docMk/>
          <pc:sldMk cId="783844113" sldId="256"/>
        </pc:sldMkLst>
        <pc:spChg chg="mod">
          <ac:chgData name="Edwar Romero-Ramirez" userId="92bc0edd-ad5d-44a7-8ba7-72607029cc7a" providerId="ADAL" clId="{F3122174-11B6-49C9-A32B-240A73E1A325}" dt="2024-08-08T20:54:37.284" v="10" actId="14100"/>
          <ac:spMkLst>
            <pc:docMk/>
            <pc:sldMk cId="783844113" sldId="256"/>
            <ac:spMk id="6" creationId="{86649F24-8FCC-CDEB-B4C7-3B4C1F0F6A52}"/>
          </ac:spMkLst>
        </pc:spChg>
      </pc:sldChg>
      <pc:sldChg chg="modSp mod">
        <pc:chgData name="Edwar Romero-Ramirez" userId="92bc0edd-ad5d-44a7-8ba7-72607029cc7a" providerId="ADAL" clId="{F3122174-11B6-49C9-A32B-240A73E1A325}" dt="2024-08-08T20:55:12.678" v="34" actId="14100"/>
        <pc:sldMkLst>
          <pc:docMk/>
          <pc:sldMk cId="3668326474" sldId="501"/>
        </pc:sldMkLst>
        <pc:spChg chg="mod">
          <ac:chgData name="Edwar Romero-Ramirez" userId="92bc0edd-ad5d-44a7-8ba7-72607029cc7a" providerId="ADAL" clId="{F3122174-11B6-49C9-A32B-240A73E1A325}" dt="2024-08-08T20:55:12.678" v="34" actId="14100"/>
          <ac:spMkLst>
            <pc:docMk/>
            <pc:sldMk cId="3668326474" sldId="501"/>
            <ac:spMk id="6" creationId="{86649F24-8FCC-CDEB-B4C7-3B4C1F0F6A52}"/>
          </ac:spMkLst>
        </pc:spChg>
      </pc:sldChg>
      <pc:sldChg chg="modSp mod">
        <pc:chgData name="Edwar Romero-Ramirez" userId="92bc0edd-ad5d-44a7-8ba7-72607029cc7a" providerId="ADAL" clId="{F3122174-11B6-49C9-A32B-240A73E1A325}" dt="2024-08-08T20:55:00.785" v="23" actId="20577"/>
        <pc:sldMkLst>
          <pc:docMk/>
          <pc:sldMk cId="283673496" sldId="502"/>
        </pc:sldMkLst>
        <pc:spChg chg="mod">
          <ac:chgData name="Edwar Romero-Ramirez" userId="92bc0edd-ad5d-44a7-8ba7-72607029cc7a" providerId="ADAL" clId="{F3122174-11B6-49C9-A32B-240A73E1A325}" dt="2024-08-08T20:55:00.785" v="23" actId="20577"/>
          <ac:spMkLst>
            <pc:docMk/>
            <pc:sldMk cId="283673496" sldId="502"/>
            <ac:spMk id="6" creationId="{86649F24-8FCC-CDEB-B4C7-3B4C1F0F6A52}"/>
          </ac:spMkLst>
        </pc:spChg>
      </pc:sldChg>
    </pc:docChg>
  </pc:docChgLst>
  <pc:docChgLst>
    <pc:chgData name="Edwar Romero-Ramirez" userId="92bc0edd-ad5d-44a7-8ba7-72607029cc7a" providerId="ADAL" clId="{2CE5ED3F-E2B1-49CD-9BD2-7CFA1775C208}"/>
    <pc:docChg chg="undo custSel addSld modSld modSection">
      <pc:chgData name="Edwar Romero-Ramirez" userId="92bc0edd-ad5d-44a7-8ba7-72607029cc7a" providerId="ADAL" clId="{2CE5ED3F-E2B1-49CD-9BD2-7CFA1775C208}" dt="2024-08-07T15:35:59.560" v="317" actId="1076"/>
      <pc:docMkLst>
        <pc:docMk/>
      </pc:docMkLst>
      <pc:sldChg chg="addSp modSp mod">
        <pc:chgData name="Edwar Romero-Ramirez" userId="92bc0edd-ad5d-44a7-8ba7-72607029cc7a" providerId="ADAL" clId="{2CE5ED3F-E2B1-49CD-9BD2-7CFA1775C208}" dt="2024-08-07T15:34:32.983" v="301" actId="1076"/>
        <pc:sldMkLst>
          <pc:docMk/>
          <pc:sldMk cId="1467416977" sldId="498"/>
        </pc:sldMkLst>
        <pc:spChg chg="mod">
          <ac:chgData name="Edwar Romero-Ramirez" userId="92bc0edd-ad5d-44a7-8ba7-72607029cc7a" providerId="ADAL" clId="{2CE5ED3F-E2B1-49CD-9BD2-7CFA1775C208}" dt="2024-08-07T15:31:16.655" v="281" actId="2711"/>
          <ac:spMkLst>
            <pc:docMk/>
            <pc:sldMk cId="1467416977" sldId="498"/>
            <ac:spMk id="3" creationId="{D049FEA8-7FE1-02D7-BDAB-DD1AA8FAC7C9}"/>
          </ac:spMkLst>
        </pc:spChg>
        <pc:spChg chg="add mod">
          <ac:chgData name="Edwar Romero-Ramirez" userId="92bc0edd-ad5d-44a7-8ba7-72607029cc7a" providerId="ADAL" clId="{2CE5ED3F-E2B1-49CD-9BD2-7CFA1775C208}" dt="2024-08-07T15:34:32.983" v="301" actId="1076"/>
          <ac:spMkLst>
            <pc:docMk/>
            <pc:sldMk cId="1467416977" sldId="498"/>
            <ac:spMk id="8" creationId="{5F995F98-3C6F-8C5A-6421-E1AD36161D08}"/>
          </ac:spMkLst>
        </pc:spChg>
        <pc:picChg chg="add mod">
          <ac:chgData name="Edwar Romero-Ramirez" userId="92bc0edd-ad5d-44a7-8ba7-72607029cc7a" providerId="ADAL" clId="{2CE5ED3F-E2B1-49CD-9BD2-7CFA1775C208}" dt="2024-08-07T15:30:29.428" v="268"/>
          <ac:picMkLst>
            <pc:docMk/>
            <pc:sldMk cId="1467416977" sldId="498"/>
            <ac:picMk id="4" creationId="{C73A6945-C8E5-27FB-D7D9-58B8C1051169}"/>
          </ac:picMkLst>
        </pc:picChg>
        <pc:picChg chg="add mod">
          <ac:chgData name="Edwar Romero-Ramirez" userId="92bc0edd-ad5d-44a7-8ba7-72607029cc7a" providerId="ADAL" clId="{2CE5ED3F-E2B1-49CD-9BD2-7CFA1775C208}" dt="2024-08-07T15:33:39.571" v="291" actId="1036"/>
          <ac:picMkLst>
            <pc:docMk/>
            <pc:sldMk cId="1467416977" sldId="498"/>
            <ac:picMk id="6" creationId="{A1661078-DC60-3970-EF19-917B3AA993C9}"/>
          </ac:picMkLst>
        </pc:picChg>
      </pc:sldChg>
      <pc:sldChg chg="addSp modSp mod">
        <pc:chgData name="Edwar Romero-Ramirez" userId="92bc0edd-ad5d-44a7-8ba7-72607029cc7a" providerId="ADAL" clId="{2CE5ED3F-E2B1-49CD-9BD2-7CFA1775C208}" dt="2024-08-07T14:18:52.442" v="156" actId="166"/>
        <pc:sldMkLst>
          <pc:docMk/>
          <pc:sldMk cId="394149189" sldId="505"/>
        </pc:sldMkLst>
        <pc:spChg chg="mod">
          <ac:chgData name="Edwar Romero-Ramirez" userId="92bc0edd-ad5d-44a7-8ba7-72607029cc7a" providerId="ADAL" clId="{2CE5ED3F-E2B1-49CD-9BD2-7CFA1775C208}" dt="2024-08-07T14:07:26.180" v="10" actId="20577"/>
          <ac:spMkLst>
            <pc:docMk/>
            <pc:sldMk cId="394149189" sldId="505"/>
            <ac:spMk id="2" creationId="{986D9068-A746-E738-F96E-BEAECBCE8E6D}"/>
          </ac:spMkLst>
        </pc:spChg>
        <pc:spChg chg="mod">
          <ac:chgData name="Edwar Romero-Ramirez" userId="92bc0edd-ad5d-44a7-8ba7-72607029cc7a" providerId="ADAL" clId="{2CE5ED3F-E2B1-49CD-9BD2-7CFA1775C208}" dt="2024-08-07T14:18:35.845" v="154" actId="20577"/>
          <ac:spMkLst>
            <pc:docMk/>
            <pc:sldMk cId="394149189" sldId="505"/>
            <ac:spMk id="3" creationId="{8550A485-553A-4158-5380-7A50E9ACDAAB}"/>
          </ac:spMkLst>
        </pc:spChg>
        <pc:spChg chg="add mod">
          <ac:chgData name="Edwar Romero-Ramirez" userId="92bc0edd-ad5d-44a7-8ba7-72607029cc7a" providerId="ADAL" clId="{2CE5ED3F-E2B1-49CD-9BD2-7CFA1775C208}" dt="2024-08-07T14:13:08.415" v="81" actId="2711"/>
          <ac:spMkLst>
            <pc:docMk/>
            <pc:sldMk cId="394149189" sldId="505"/>
            <ac:spMk id="9" creationId="{B246A260-A416-EB69-EB81-72DB65FBE16B}"/>
          </ac:spMkLst>
        </pc:spChg>
        <pc:picChg chg="add mod ord">
          <ac:chgData name="Edwar Romero-Ramirez" userId="92bc0edd-ad5d-44a7-8ba7-72607029cc7a" providerId="ADAL" clId="{2CE5ED3F-E2B1-49CD-9BD2-7CFA1775C208}" dt="2024-08-07T14:18:52.442" v="156" actId="166"/>
          <ac:picMkLst>
            <pc:docMk/>
            <pc:sldMk cId="394149189" sldId="505"/>
            <ac:picMk id="5" creationId="{F89542CF-569E-E16E-F2AA-E1C4A3BEDA84}"/>
          </ac:picMkLst>
        </pc:picChg>
        <pc:picChg chg="add mod modCrop">
          <ac:chgData name="Edwar Romero-Ramirez" userId="92bc0edd-ad5d-44a7-8ba7-72607029cc7a" providerId="ADAL" clId="{2CE5ED3F-E2B1-49CD-9BD2-7CFA1775C208}" dt="2024-08-07T14:18:04.252" v="131" actId="14100"/>
          <ac:picMkLst>
            <pc:docMk/>
            <pc:sldMk cId="394149189" sldId="505"/>
            <ac:picMk id="7" creationId="{284DBFA0-DFCC-589D-2613-AA740239ADA4}"/>
          </ac:picMkLst>
        </pc:picChg>
      </pc:sldChg>
      <pc:sldChg chg="addSp delSp modSp add mod">
        <pc:chgData name="Edwar Romero-Ramirez" userId="92bc0edd-ad5d-44a7-8ba7-72607029cc7a" providerId="ADAL" clId="{2CE5ED3F-E2B1-49CD-9BD2-7CFA1775C208}" dt="2024-08-07T14:20:58.506" v="172" actId="20577"/>
        <pc:sldMkLst>
          <pc:docMk/>
          <pc:sldMk cId="102310606" sldId="540"/>
        </pc:sldMkLst>
        <pc:spChg chg="mod">
          <ac:chgData name="Edwar Romero-Ramirez" userId="92bc0edd-ad5d-44a7-8ba7-72607029cc7a" providerId="ADAL" clId="{2CE5ED3F-E2B1-49CD-9BD2-7CFA1775C208}" dt="2024-08-07T14:20:37.718" v="171" actId="20577"/>
          <ac:spMkLst>
            <pc:docMk/>
            <pc:sldMk cId="102310606" sldId="540"/>
            <ac:spMk id="3" creationId="{8550A485-553A-4158-5380-7A50E9ACDAAB}"/>
          </ac:spMkLst>
        </pc:spChg>
        <pc:spChg chg="add mod">
          <ac:chgData name="Edwar Romero-Ramirez" userId="92bc0edd-ad5d-44a7-8ba7-72607029cc7a" providerId="ADAL" clId="{2CE5ED3F-E2B1-49CD-9BD2-7CFA1775C208}" dt="2024-08-07T14:20:58.506" v="172" actId="20577"/>
          <ac:spMkLst>
            <pc:docMk/>
            <pc:sldMk cId="102310606" sldId="540"/>
            <ac:spMk id="6" creationId="{BA1EB2AF-A35E-885D-BD95-38B5AEC3D703}"/>
          </ac:spMkLst>
        </pc:spChg>
        <pc:spChg chg="del">
          <ac:chgData name="Edwar Romero-Ramirez" userId="92bc0edd-ad5d-44a7-8ba7-72607029cc7a" providerId="ADAL" clId="{2CE5ED3F-E2B1-49CD-9BD2-7CFA1775C208}" dt="2024-08-07T14:14:18.691" v="84" actId="478"/>
          <ac:spMkLst>
            <pc:docMk/>
            <pc:sldMk cId="102310606" sldId="540"/>
            <ac:spMk id="9" creationId="{B246A260-A416-EB69-EB81-72DB65FBE16B}"/>
          </ac:spMkLst>
        </pc:spChg>
        <pc:picChg chg="del">
          <ac:chgData name="Edwar Romero-Ramirez" userId="92bc0edd-ad5d-44a7-8ba7-72607029cc7a" providerId="ADAL" clId="{2CE5ED3F-E2B1-49CD-9BD2-7CFA1775C208}" dt="2024-08-07T14:14:19.821" v="85" actId="478"/>
          <ac:picMkLst>
            <pc:docMk/>
            <pc:sldMk cId="102310606" sldId="540"/>
            <ac:picMk id="5" creationId="{F89542CF-569E-E16E-F2AA-E1C4A3BEDA84}"/>
          </ac:picMkLst>
        </pc:picChg>
        <pc:picChg chg="add mod">
          <ac:chgData name="Edwar Romero-Ramirez" userId="92bc0edd-ad5d-44a7-8ba7-72607029cc7a" providerId="ADAL" clId="{2CE5ED3F-E2B1-49CD-9BD2-7CFA1775C208}" dt="2024-08-07T14:19:08.540" v="157"/>
          <ac:picMkLst>
            <pc:docMk/>
            <pc:sldMk cId="102310606" sldId="540"/>
            <ac:picMk id="8" creationId="{87841109-FE98-119D-4151-F9D001677F83}"/>
          </ac:picMkLst>
        </pc:picChg>
      </pc:sldChg>
      <pc:sldChg chg="addSp delSp modSp add mod">
        <pc:chgData name="Edwar Romero-Ramirez" userId="92bc0edd-ad5d-44a7-8ba7-72607029cc7a" providerId="ADAL" clId="{2CE5ED3F-E2B1-49CD-9BD2-7CFA1775C208}" dt="2024-08-07T14:26:36.588" v="266" actId="1076"/>
        <pc:sldMkLst>
          <pc:docMk/>
          <pc:sldMk cId="2298418026" sldId="541"/>
        </pc:sldMkLst>
        <pc:spChg chg="mod">
          <ac:chgData name="Edwar Romero-Ramirez" userId="92bc0edd-ad5d-44a7-8ba7-72607029cc7a" providerId="ADAL" clId="{2CE5ED3F-E2B1-49CD-9BD2-7CFA1775C208}" dt="2024-08-07T14:26:13.585" v="254"/>
          <ac:spMkLst>
            <pc:docMk/>
            <pc:sldMk cId="2298418026" sldId="541"/>
            <ac:spMk id="3" creationId="{8550A485-553A-4158-5380-7A50E9ACDAAB}"/>
          </ac:spMkLst>
        </pc:spChg>
        <pc:spChg chg="add mod">
          <ac:chgData name="Edwar Romero-Ramirez" userId="92bc0edd-ad5d-44a7-8ba7-72607029cc7a" providerId="ADAL" clId="{2CE5ED3F-E2B1-49CD-9BD2-7CFA1775C208}" dt="2024-08-07T14:26:36.588" v="266" actId="1076"/>
          <ac:spMkLst>
            <pc:docMk/>
            <pc:sldMk cId="2298418026" sldId="541"/>
            <ac:spMk id="5" creationId="{A2F6F8E2-2F28-D96C-9244-F6AF039D6CB4}"/>
          </ac:spMkLst>
        </pc:spChg>
        <pc:spChg chg="del">
          <ac:chgData name="Edwar Romero-Ramirez" userId="92bc0edd-ad5d-44a7-8ba7-72607029cc7a" providerId="ADAL" clId="{2CE5ED3F-E2B1-49CD-9BD2-7CFA1775C208}" dt="2024-08-07T14:21:34.425" v="176" actId="478"/>
          <ac:spMkLst>
            <pc:docMk/>
            <pc:sldMk cId="2298418026" sldId="541"/>
            <ac:spMk id="6" creationId="{BA1EB2AF-A35E-885D-BD95-38B5AEC3D703}"/>
          </ac:spMkLst>
        </pc:spChg>
      </pc:sldChg>
      <pc:sldChg chg="addSp delSp modSp add mod">
        <pc:chgData name="Edwar Romero-Ramirez" userId="92bc0edd-ad5d-44a7-8ba7-72607029cc7a" providerId="ADAL" clId="{2CE5ED3F-E2B1-49CD-9BD2-7CFA1775C208}" dt="2024-08-07T15:35:59.560" v="317" actId="1076"/>
        <pc:sldMkLst>
          <pc:docMk/>
          <pc:sldMk cId="1196969879" sldId="542"/>
        </pc:sldMkLst>
        <pc:spChg chg="mod">
          <ac:chgData name="Edwar Romero-Ramirez" userId="92bc0edd-ad5d-44a7-8ba7-72607029cc7a" providerId="ADAL" clId="{2CE5ED3F-E2B1-49CD-9BD2-7CFA1775C208}" dt="2024-08-07T15:35:38.879" v="312" actId="114"/>
          <ac:spMkLst>
            <pc:docMk/>
            <pc:sldMk cId="1196969879" sldId="542"/>
            <ac:spMk id="3" creationId="{D049FEA8-7FE1-02D7-BDAB-DD1AA8FAC7C9}"/>
          </ac:spMkLst>
        </pc:spChg>
        <pc:spChg chg="del">
          <ac:chgData name="Edwar Romero-Ramirez" userId="92bc0edd-ad5d-44a7-8ba7-72607029cc7a" providerId="ADAL" clId="{2CE5ED3F-E2B1-49CD-9BD2-7CFA1775C208}" dt="2024-08-07T15:35:11.045" v="304" actId="478"/>
          <ac:spMkLst>
            <pc:docMk/>
            <pc:sldMk cId="1196969879" sldId="542"/>
            <ac:spMk id="8" creationId="{5F995F98-3C6F-8C5A-6421-E1AD36161D08}"/>
          </ac:spMkLst>
        </pc:spChg>
        <pc:picChg chg="del">
          <ac:chgData name="Edwar Romero-Ramirez" userId="92bc0edd-ad5d-44a7-8ba7-72607029cc7a" providerId="ADAL" clId="{2CE5ED3F-E2B1-49CD-9BD2-7CFA1775C208}" dt="2024-08-07T15:35:09.086" v="303" actId="478"/>
          <ac:picMkLst>
            <pc:docMk/>
            <pc:sldMk cId="1196969879" sldId="542"/>
            <ac:picMk id="6" creationId="{A1661078-DC60-3970-EF19-917B3AA993C9}"/>
          </ac:picMkLst>
        </pc:picChg>
        <pc:picChg chg="add mod">
          <ac:chgData name="Edwar Romero-Ramirez" userId="92bc0edd-ad5d-44a7-8ba7-72607029cc7a" providerId="ADAL" clId="{2CE5ED3F-E2B1-49CD-9BD2-7CFA1775C208}" dt="2024-08-07T15:35:59.560" v="317" actId="1076"/>
          <ac:picMkLst>
            <pc:docMk/>
            <pc:sldMk cId="1196969879" sldId="542"/>
            <ac:picMk id="7" creationId="{27608467-0948-9224-FE30-F49D63EE7428}"/>
          </ac:picMkLst>
        </pc:picChg>
      </pc:sldChg>
    </pc:docChg>
  </pc:docChgLst>
  <pc:docChgLst>
    <pc:chgData name="Edwar Romero-Ramirez" userId="92bc0edd-ad5d-44a7-8ba7-72607029cc7a" providerId="ADAL" clId="{9F99549A-EB1E-44E8-BB5A-787F7DCD599A}"/>
    <pc:docChg chg="undo custSel addSld delSld modSld modSection">
      <pc:chgData name="Edwar Romero-Ramirez" userId="92bc0edd-ad5d-44a7-8ba7-72607029cc7a" providerId="ADAL" clId="{9F99549A-EB1E-44E8-BB5A-787F7DCD599A}" dt="2024-08-07T20:09:49.346" v="883" actId="2711"/>
      <pc:docMkLst>
        <pc:docMk/>
      </pc:docMkLst>
      <pc:sldChg chg="modSp mod">
        <pc:chgData name="Edwar Romero-Ramirez" userId="92bc0edd-ad5d-44a7-8ba7-72607029cc7a" providerId="ADAL" clId="{9F99549A-EB1E-44E8-BB5A-787F7DCD599A}" dt="2024-08-07T20:01:44.527" v="765" actId="2711"/>
        <pc:sldMkLst>
          <pc:docMk/>
          <pc:sldMk cId="2422619597" sldId="462"/>
        </pc:sldMkLst>
        <pc:spChg chg="mod">
          <ac:chgData name="Edwar Romero-Ramirez" userId="92bc0edd-ad5d-44a7-8ba7-72607029cc7a" providerId="ADAL" clId="{9F99549A-EB1E-44E8-BB5A-787F7DCD599A}" dt="2024-08-07T19:58:40.735" v="697"/>
          <ac:spMkLst>
            <pc:docMk/>
            <pc:sldMk cId="2422619597" sldId="462"/>
            <ac:spMk id="2" creationId="{9E8170A0-FB2A-58F5-0615-DE164697D2E4}"/>
          </ac:spMkLst>
        </pc:spChg>
        <pc:spChg chg="mod">
          <ac:chgData name="Edwar Romero-Ramirez" userId="92bc0edd-ad5d-44a7-8ba7-72607029cc7a" providerId="ADAL" clId="{9F99549A-EB1E-44E8-BB5A-787F7DCD599A}" dt="2024-08-07T20:01:44.527" v="765" actId="2711"/>
          <ac:spMkLst>
            <pc:docMk/>
            <pc:sldMk cId="2422619597" sldId="462"/>
            <ac:spMk id="3" creationId="{2D310B37-EB23-8F05-532B-4E21B22B4358}"/>
          </ac:spMkLst>
        </pc:spChg>
      </pc:sldChg>
      <pc:sldChg chg="addSp modSp mod">
        <pc:chgData name="Edwar Romero-Ramirez" userId="92bc0edd-ad5d-44a7-8ba7-72607029cc7a" providerId="ADAL" clId="{9F99549A-EB1E-44E8-BB5A-787F7DCD599A}" dt="2024-08-07T20:07:09.349" v="853" actId="1076"/>
        <pc:sldMkLst>
          <pc:docMk/>
          <pc:sldMk cId="2294267260" sldId="463"/>
        </pc:sldMkLst>
        <pc:spChg chg="mod">
          <ac:chgData name="Edwar Romero-Ramirez" userId="92bc0edd-ad5d-44a7-8ba7-72607029cc7a" providerId="ADAL" clId="{9F99549A-EB1E-44E8-BB5A-787F7DCD599A}" dt="2024-08-07T20:02:24.092" v="780" actId="20577"/>
          <ac:spMkLst>
            <pc:docMk/>
            <pc:sldMk cId="2294267260" sldId="463"/>
            <ac:spMk id="2" creationId="{C5A56538-969B-F2DF-7530-5DE61AEC5E40}"/>
          </ac:spMkLst>
        </pc:spChg>
        <pc:spChg chg="mod">
          <ac:chgData name="Edwar Romero-Ramirez" userId="92bc0edd-ad5d-44a7-8ba7-72607029cc7a" providerId="ADAL" clId="{9F99549A-EB1E-44E8-BB5A-787F7DCD599A}" dt="2024-08-07T20:02:29.438" v="781"/>
          <ac:spMkLst>
            <pc:docMk/>
            <pc:sldMk cId="2294267260" sldId="463"/>
            <ac:spMk id="3" creationId="{6186930B-107C-EE8D-02DF-6461E9BF6EA3}"/>
          </ac:spMkLst>
        </pc:spChg>
        <pc:spChg chg="add mod">
          <ac:chgData name="Edwar Romero-Ramirez" userId="92bc0edd-ad5d-44a7-8ba7-72607029cc7a" providerId="ADAL" clId="{9F99549A-EB1E-44E8-BB5A-787F7DCD599A}" dt="2024-08-07T20:07:09.349" v="853" actId="1076"/>
          <ac:spMkLst>
            <pc:docMk/>
            <pc:sldMk cId="2294267260" sldId="463"/>
            <ac:spMk id="7" creationId="{BE5BE423-6BAF-20C6-4DF6-1928753BA347}"/>
          </ac:spMkLst>
        </pc:spChg>
        <pc:spChg chg="add mod">
          <ac:chgData name="Edwar Romero-Ramirez" userId="92bc0edd-ad5d-44a7-8ba7-72607029cc7a" providerId="ADAL" clId="{9F99549A-EB1E-44E8-BB5A-787F7DCD599A}" dt="2024-08-07T20:06:55.673" v="851" actId="1076"/>
          <ac:spMkLst>
            <pc:docMk/>
            <pc:sldMk cId="2294267260" sldId="463"/>
            <ac:spMk id="11" creationId="{B32176AA-C37D-DAF1-0A37-02B2DB04102A}"/>
          </ac:spMkLst>
        </pc:spChg>
        <pc:spChg chg="add mod">
          <ac:chgData name="Edwar Romero-Ramirez" userId="92bc0edd-ad5d-44a7-8ba7-72607029cc7a" providerId="ADAL" clId="{9F99549A-EB1E-44E8-BB5A-787F7DCD599A}" dt="2024-08-07T20:05:31.723" v="829" actId="1076"/>
          <ac:spMkLst>
            <pc:docMk/>
            <pc:sldMk cId="2294267260" sldId="463"/>
            <ac:spMk id="15" creationId="{CC5A0DF0-2990-D777-0BCA-5BA24B3F2FBF}"/>
          </ac:spMkLst>
        </pc:spChg>
        <pc:picChg chg="add mod">
          <ac:chgData name="Edwar Romero-Ramirez" userId="92bc0edd-ad5d-44a7-8ba7-72607029cc7a" providerId="ADAL" clId="{9F99549A-EB1E-44E8-BB5A-787F7DCD599A}" dt="2024-08-07T20:02:40.750" v="783" actId="1076"/>
          <ac:picMkLst>
            <pc:docMk/>
            <pc:sldMk cId="2294267260" sldId="463"/>
            <ac:picMk id="5" creationId="{D3ADBE83-D0C1-186E-94EE-1DD18CCB7CB0}"/>
          </ac:picMkLst>
        </pc:picChg>
        <pc:picChg chg="add mod">
          <ac:chgData name="Edwar Romero-Ramirez" userId="92bc0edd-ad5d-44a7-8ba7-72607029cc7a" providerId="ADAL" clId="{9F99549A-EB1E-44E8-BB5A-787F7DCD599A}" dt="2024-08-07T20:07:06.716" v="852" actId="1076"/>
          <ac:picMkLst>
            <pc:docMk/>
            <pc:sldMk cId="2294267260" sldId="463"/>
            <ac:picMk id="9" creationId="{FA54D56D-C4C2-B999-B443-97C92532BF9E}"/>
          </ac:picMkLst>
        </pc:picChg>
        <pc:picChg chg="add mod">
          <ac:chgData name="Edwar Romero-Ramirez" userId="92bc0edd-ad5d-44a7-8ba7-72607029cc7a" providerId="ADAL" clId="{9F99549A-EB1E-44E8-BB5A-787F7DCD599A}" dt="2024-08-07T20:05:46.750" v="835" actId="1076"/>
          <ac:picMkLst>
            <pc:docMk/>
            <pc:sldMk cId="2294267260" sldId="463"/>
            <ac:picMk id="13" creationId="{8D809869-7D10-06FD-1D57-A91A983C2937}"/>
          </ac:picMkLst>
        </pc:picChg>
        <pc:picChg chg="add mod">
          <ac:chgData name="Edwar Romero-Ramirez" userId="92bc0edd-ad5d-44a7-8ba7-72607029cc7a" providerId="ADAL" clId="{9F99549A-EB1E-44E8-BB5A-787F7DCD599A}" dt="2024-08-07T20:05:26.317" v="828" actId="1076"/>
          <ac:picMkLst>
            <pc:docMk/>
            <pc:sldMk cId="2294267260" sldId="463"/>
            <ac:picMk id="17" creationId="{0A5C7EC2-F125-99A5-7D82-BC68866B0DD9}"/>
          </ac:picMkLst>
        </pc:picChg>
      </pc:sldChg>
      <pc:sldChg chg="addSp modSp mod modNotesTx">
        <pc:chgData name="Edwar Romero-Ramirez" userId="92bc0edd-ad5d-44a7-8ba7-72607029cc7a" providerId="ADAL" clId="{9F99549A-EB1E-44E8-BB5A-787F7DCD599A}" dt="2024-08-07T16:02:44.826" v="325" actId="20577"/>
        <pc:sldMkLst>
          <pc:docMk/>
          <pc:sldMk cId="1196969879" sldId="542"/>
        </pc:sldMkLst>
        <pc:spChg chg="add mod">
          <ac:chgData name="Edwar Romero-Ramirez" userId="92bc0edd-ad5d-44a7-8ba7-72607029cc7a" providerId="ADAL" clId="{9F99549A-EB1E-44E8-BB5A-787F7DCD599A}" dt="2024-08-07T16:00:05.323" v="2" actId="1076"/>
          <ac:spMkLst>
            <pc:docMk/>
            <pc:sldMk cId="1196969879" sldId="542"/>
            <ac:spMk id="5" creationId="{3B6B6A64-8D4F-DE7E-6F96-785E9C12D15E}"/>
          </ac:spMkLst>
        </pc:spChg>
        <pc:spChg chg="add mod">
          <ac:chgData name="Edwar Romero-Ramirez" userId="92bc0edd-ad5d-44a7-8ba7-72607029cc7a" providerId="ADAL" clId="{9F99549A-EB1E-44E8-BB5A-787F7DCD599A}" dt="2024-08-07T16:00:05.323" v="2" actId="1076"/>
          <ac:spMkLst>
            <pc:docMk/>
            <pc:sldMk cId="1196969879" sldId="542"/>
            <ac:spMk id="8" creationId="{4D2C3E3A-350A-60EE-DA16-043C94A7D0E1}"/>
          </ac:spMkLst>
        </pc:spChg>
        <pc:spChg chg="add mod">
          <ac:chgData name="Edwar Romero-Ramirez" userId="92bc0edd-ad5d-44a7-8ba7-72607029cc7a" providerId="ADAL" clId="{9F99549A-EB1E-44E8-BB5A-787F7DCD599A}" dt="2024-08-07T16:00:05.323" v="2" actId="1076"/>
          <ac:spMkLst>
            <pc:docMk/>
            <pc:sldMk cId="1196969879" sldId="542"/>
            <ac:spMk id="9" creationId="{77CDC6D8-04BB-6C5A-7855-9F2D7C038421}"/>
          </ac:spMkLst>
        </pc:spChg>
        <pc:spChg chg="add mod">
          <ac:chgData name="Edwar Romero-Ramirez" userId="92bc0edd-ad5d-44a7-8ba7-72607029cc7a" providerId="ADAL" clId="{9F99549A-EB1E-44E8-BB5A-787F7DCD599A}" dt="2024-08-07T16:00:05.323" v="2" actId="1076"/>
          <ac:spMkLst>
            <pc:docMk/>
            <pc:sldMk cId="1196969879" sldId="542"/>
            <ac:spMk id="10" creationId="{802F2190-3354-F19E-CD34-7D78E420CEA8}"/>
          </ac:spMkLst>
        </pc:spChg>
        <pc:spChg chg="add mod">
          <ac:chgData name="Edwar Romero-Ramirez" userId="92bc0edd-ad5d-44a7-8ba7-72607029cc7a" providerId="ADAL" clId="{9F99549A-EB1E-44E8-BB5A-787F7DCD599A}" dt="2024-08-07T16:00:05.323" v="2" actId="1076"/>
          <ac:spMkLst>
            <pc:docMk/>
            <pc:sldMk cId="1196969879" sldId="542"/>
            <ac:spMk id="11" creationId="{C2F16A20-A719-8CF0-25E0-4B5220DBE9F8}"/>
          </ac:spMkLst>
        </pc:spChg>
        <pc:spChg chg="add mod">
          <ac:chgData name="Edwar Romero-Ramirez" userId="92bc0edd-ad5d-44a7-8ba7-72607029cc7a" providerId="ADAL" clId="{9F99549A-EB1E-44E8-BB5A-787F7DCD599A}" dt="2024-08-07T16:00:23.631" v="32" actId="1037"/>
          <ac:spMkLst>
            <pc:docMk/>
            <pc:sldMk cId="1196969879" sldId="542"/>
            <ac:spMk id="12" creationId="{2E226482-12A0-075E-ED7F-24DE1850B99C}"/>
          </ac:spMkLst>
        </pc:spChg>
        <pc:spChg chg="add mod">
          <ac:chgData name="Edwar Romero-Ramirez" userId="92bc0edd-ad5d-44a7-8ba7-72607029cc7a" providerId="ADAL" clId="{9F99549A-EB1E-44E8-BB5A-787F7DCD599A}" dt="2024-08-07T16:00:23.631" v="32" actId="1037"/>
          <ac:spMkLst>
            <pc:docMk/>
            <pc:sldMk cId="1196969879" sldId="542"/>
            <ac:spMk id="14" creationId="{DCBA5BD1-8195-64BE-3590-EA0DCD7BD88E}"/>
          </ac:spMkLst>
        </pc:spChg>
        <pc:spChg chg="add mod">
          <ac:chgData name="Edwar Romero-Ramirez" userId="92bc0edd-ad5d-44a7-8ba7-72607029cc7a" providerId="ADAL" clId="{9F99549A-EB1E-44E8-BB5A-787F7DCD599A}" dt="2024-08-07T16:00:23.631" v="32" actId="1037"/>
          <ac:spMkLst>
            <pc:docMk/>
            <pc:sldMk cId="1196969879" sldId="542"/>
            <ac:spMk id="15" creationId="{2C7606FA-A677-DF81-C6B1-4F69B22EA6BB}"/>
          </ac:spMkLst>
        </pc:spChg>
        <pc:spChg chg="add mod">
          <ac:chgData name="Edwar Romero-Ramirez" userId="92bc0edd-ad5d-44a7-8ba7-72607029cc7a" providerId="ADAL" clId="{9F99549A-EB1E-44E8-BB5A-787F7DCD599A}" dt="2024-08-07T16:00:23.631" v="32" actId="1037"/>
          <ac:spMkLst>
            <pc:docMk/>
            <pc:sldMk cId="1196969879" sldId="542"/>
            <ac:spMk id="16" creationId="{04E8E479-B63A-B8A1-A26B-4331297EAB47}"/>
          </ac:spMkLst>
        </pc:spChg>
        <pc:spChg chg="add mod">
          <ac:chgData name="Edwar Romero-Ramirez" userId="92bc0edd-ad5d-44a7-8ba7-72607029cc7a" providerId="ADAL" clId="{9F99549A-EB1E-44E8-BB5A-787F7DCD599A}" dt="2024-08-07T16:00:23.631" v="32" actId="1037"/>
          <ac:spMkLst>
            <pc:docMk/>
            <pc:sldMk cId="1196969879" sldId="542"/>
            <ac:spMk id="17" creationId="{6698EDDB-67F7-E029-3800-D1BF900C262A}"/>
          </ac:spMkLst>
        </pc:spChg>
        <pc:spChg chg="add mod">
          <ac:chgData name="Edwar Romero-Ramirez" userId="92bc0edd-ad5d-44a7-8ba7-72607029cc7a" providerId="ADAL" clId="{9F99549A-EB1E-44E8-BB5A-787F7DCD599A}" dt="2024-08-07T16:00:23.631" v="32" actId="1037"/>
          <ac:spMkLst>
            <pc:docMk/>
            <pc:sldMk cId="1196969879" sldId="542"/>
            <ac:spMk id="18" creationId="{D4067D58-2EDE-FB74-2980-AAB3AFA6080B}"/>
          </ac:spMkLst>
        </pc:spChg>
        <pc:spChg chg="add mod">
          <ac:chgData name="Edwar Romero-Ramirez" userId="92bc0edd-ad5d-44a7-8ba7-72607029cc7a" providerId="ADAL" clId="{9F99549A-EB1E-44E8-BB5A-787F7DCD599A}" dt="2024-08-07T16:00:23.631" v="32" actId="1037"/>
          <ac:spMkLst>
            <pc:docMk/>
            <pc:sldMk cId="1196969879" sldId="542"/>
            <ac:spMk id="19" creationId="{465084AF-C479-1172-93D3-1C1FEF1AB303}"/>
          </ac:spMkLst>
        </pc:spChg>
        <pc:picChg chg="mod">
          <ac:chgData name="Edwar Romero-Ramirez" userId="92bc0edd-ad5d-44a7-8ba7-72607029cc7a" providerId="ADAL" clId="{9F99549A-EB1E-44E8-BB5A-787F7DCD599A}" dt="2024-08-07T16:00:07.692" v="3" actId="1076"/>
          <ac:picMkLst>
            <pc:docMk/>
            <pc:sldMk cId="1196969879" sldId="542"/>
            <ac:picMk id="7" creationId="{27608467-0948-9224-FE30-F49D63EE7428}"/>
          </ac:picMkLst>
        </pc:picChg>
        <pc:cxnChg chg="add mod">
          <ac:chgData name="Edwar Romero-Ramirez" userId="92bc0edd-ad5d-44a7-8ba7-72607029cc7a" providerId="ADAL" clId="{9F99549A-EB1E-44E8-BB5A-787F7DCD599A}" dt="2024-08-07T16:01:08.703" v="34" actId="14100"/>
          <ac:cxnSpMkLst>
            <pc:docMk/>
            <pc:sldMk cId="1196969879" sldId="542"/>
            <ac:cxnSpMk id="6" creationId="{FBB393E7-A7DF-4878-41EA-23DE27283210}"/>
          </ac:cxnSpMkLst>
        </pc:cxnChg>
        <pc:cxnChg chg="add mod">
          <ac:chgData name="Edwar Romero-Ramirez" userId="92bc0edd-ad5d-44a7-8ba7-72607029cc7a" providerId="ADAL" clId="{9F99549A-EB1E-44E8-BB5A-787F7DCD599A}" dt="2024-08-07T16:00:23.631" v="32" actId="1037"/>
          <ac:cxnSpMkLst>
            <pc:docMk/>
            <pc:sldMk cId="1196969879" sldId="542"/>
            <ac:cxnSpMk id="13" creationId="{6A065369-8022-4A31-04BF-FB6DB30755AC}"/>
          </ac:cxnSpMkLst>
        </pc:cxnChg>
      </pc:sldChg>
      <pc:sldChg chg="addSp delSp modSp add mod modNotesTx">
        <pc:chgData name="Edwar Romero-Ramirez" userId="92bc0edd-ad5d-44a7-8ba7-72607029cc7a" providerId="ADAL" clId="{9F99549A-EB1E-44E8-BB5A-787F7DCD599A}" dt="2024-08-07T16:05:33.656" v="352" actId="14100"/>
        <pc:sldMkLst>
          <pc:docMk/>
          <pc:sldMk cId="172678287" sldId="543"/>
        </pc:sldMkLst>
        <pc:spChg chg="mod">
          <ac:chgData name="Edwar Romero-Ramirez" userId="92bc0edd-ad5d-44a7-8ba7-72607029cc7a" providerId="ADAL" clId="{9F99549A-EB1E-44E8-BB5A-787F7DCD599A}" dt="2024-08-07T16:05:04.703" v="349" actId="2711"/>
          <ac:spMkLst>
            <pc:docMk/>
            <pc:sldMk cId="172678287" sldId="543"/>
            <ac:spMk id="3" creationId="{D049FEA8-7FE1-02D7-BDAB-DD1AA8FAC7C9}"/>
          </ac:spMkLst>
        </pc:spChg>
        <pc:spChg chg="del">
          <ac:chgData name="Edwar Romero-Ramirez" userId="92bc0edd-ad5d-44a7-8ba7-72607029cc7a" providerId="ADAL" clId="{9F99549A-EB1E-44E8-BB5A-787F7DCD599A}" dt="2024-08-07T16:03:07.375" v="328" actId="478"/>
          <ac:spMkLst>
            <pc:docMk/>
            <pc:sldMk cId="172678287" sldId="543"/>
            <ac:spMk id="5" creationId="{3B6B6A64-8D4F-DE7E-6F96-785E9C12D15E}"/>
          </ac:spMkLst>
        </pc:spChg>
        <pc:spChg chg="del">
          <ac:chgData name="Edwar Romero-Ramirez" userId="92bc0edd-ad5d-44a7-8ba7-72607029cc7a" providerId="ADAL" clId="{9F99549A-EB1E-44E8-BB5A-787F7DCD599A}" dt="2024-08-07T16:03:07.375" v="328" actId="478"/>
          <ac:spMkLst>
            <pc:docMk/>
            <pc:sldMk cId="172678287" sldId="543"/>
            <ac:spMk id="8" creationId="{4D2C3E3A-350A-60EE-DA16-043C94A7D0E1}"/>
          </ac:spMkLst>
        </pc:spChg>
        <pc:spChg chg="del">
          <ac:chgData name="Edwar Romero-Ramirez" userId="92bc0edd-ad5d-44a7-8ba7-72607029cc7a" providerId="ADAL" clId="{9F99549A-EB1E-44E8-BB5A-787F7DCD599A}" dt="2024-08-07T16:03:07.375" v="328" actId="478"/>
          <ac:spMkLst>
            <pc:docMk/>
            <pc:sldMk cId="172678287" sldId="543"/>
            <ac:spMk id="9" creationId="{77CDC6D8-04BB-6C5A-7855-9F2D7C038421}"/>
          </ac:spMkLst>
        </pc:spChg>
        <pc:spChg chg="del">
          <ac:chgData name="Edwar Romero-Ramirez" userId="92bc0edd-ad5d-44a7-8ba7-72607029cc7a" providerId="ADAL" clId="{9F99549A-EB1E-44E8-BB5A-787F7DCD599A}" dt="2024-08-07T16:03:07.375" v="328" actId="478"/>
          <ac:spMkLst>
            <pc:docMk/>
            <pc:sldMk cId="172678287" sldId="543"/>
            <ac:spMk id="10" creationId="{802F2190-3354-F19E-CD34-7D78E420CEA8}"/>
          </ac:spMkLst>
        </pc:spChg>
        <pc:spChg chg="del">
          <ac:chgData name="Edwar Romero-Ramirez" userId="92bc0edd-ad5d-44a7-8ba7-72607029cc7a" providerId="ADAL" clId="{9F99549A-EB1E-44E8-BB5A-787F7DCD599A}" dt="2024-08-07T16:03:07.375" v="328" actId="478"/>
          <ac:spMkLst>
            <pc:docMk/>
            <pc:sldMk cId="172678287" sldId="543"/>
            <ac:spMk id="11" creationId="{C2F16A20-A719-8CF0-25E0-4B5220DBE9F8}"/>
          </ac:spMkLst>
        </pc:spChg>
        <pc:spChg chg="del">
          <ac:chgData name="Edwar Romero-Ramirez" userId="92bc0edd-ad5d-44a7-8ba7-72607029cc7a" providerId="ADAL" clId="{9F99549A-EB1E-44E8-BB5A-787F7DCD599A}" dt="2024-08-07T16:03:07.375" v="328" actId="478"/>
          <ac:spMkLst>
            <pc:docMk/>
            <pc:sldMk cId="172678287" sldId="543"/>
            <ac:spMk id="12" creationId="{2E226482-12A0-075E-ED7F-24DE1850B99C}"/>
          </ac:spMkLst>
        </pc:spChg>
        <pc:spChg chg="del">
          <ac:chgData name="Edwar Romero-Ramirez" userId="92bc0edd-ad5d-44a7-8ba7-72607029cc7a" providerId="ADAL" clId="{9F99549A-EB1E-44E8-BB5A-787F7DCD599A}" dt="2024-08-07T16:03:07.375" v="328" actId="478"/>
          <ac:spMkLst>
            <pc:docMk/>
            <pc:sldMk cId="172678287" sldId="543"/>
            <ac:spMk id="14" creationId="{DCBA5BD1-8195-64BE-3590-EA0DCD7BD88E}"/>
          </ac:spMkLst>
        </pc:spChg>
        <pc:spChg chg="del">
          <ac:chgData name="Edwar Romero-Ramirez" userId="92bc0edd-ad5d-44a7-8ba7-72607029cc7a" providerId="ADAL" clId="{9F99549A-EB1E-44E8-BB5A-787F7DCD599A}" dt="2024-08-07T16:03:07.375" v="328" actId="478"/>
          <ac:spMkLst>
            <pc:docMk/>
            <pc:sldMk cId="172678287" sldId="543"/>
            <ac:spMk id="15" creationId="{2C7606FA-A677-DF81-C6B1-4F69B22EA6BB}"/>
          </ac:spMkLst>
        </pc:spChg>
        <pc:spChg chg="del">
          <ac:chgData name="Edwar Romero-Ramirez" userId="92bc0edd-ad5d-44a7-8ba7-72607029cc7a" providerId="ADAL" clId="{9F99549A-EB1E-44E8-BB5A-787F7DCD599A}" dt="2024-08-07T16:03:07.375" v="328" actId="478"/>
          <ac:spMkLst>
            <pc:docMk/>
            <pc:sldMk cId="172678287" sldId="543"/>
            <ac:spMk id="16" creationId="{04E8E479-B63A-B8A1-A26B-4331297EAB47}"/>
          </ac:spMkLst>
        </pc:spChg>
        <pc:spChg chg="del">
          <ac:chgData name="Edwar Romero-Ramirez" userId="92bc0edd-ad5d-44a7-8ba7-72607029cc7a" providerId="ADAL" clId="{9F99549A-EB1E-44E8-BB5A-787F7DCD599A}" dt="2024-08-07T16:03:07.375" v="328" actId="478"/>
          <ac:spMkLst>
            <pc:docMk/>
            <pc:sldMk cId="172678287" sldId="543"/>
            <ac:spMk id="17" creationId="{6698EDDB-67F7-E029-3800-D1BF900C262A}"/>
          </ac:spMkLst>
        </pc:spChg>
        <pc:spChg chg="del">
          <ac:chgData name="Edwar Romero-Ramirez" userId="92bc0edd-ad5d-44a7-8ba7-72607029cc7a" providerId="ADAL" clId="{9F99549A-EB1E-44E8-BB5A-787F7DCD599A}" dt="2024-08-07T16:03:07.375" v="328" actId="478"/>
          <ac:spMkLst>
            <pc:docMk/>
            <pc:sldMk cId="172678287" sldId="543"/>
            <ac:spMk id="18" creationId="{D4067D58-2EDE-FB74-2980-AAB3AFA6080B}"/>
          </ac:spMkLst>
        </pc:spChg>
        <pc:spChg chg="del">
          <ac:chgData name="Edwar Romero-Ramirez" userId="92bc0edd-ad5d-44a7-8ba7-72607029cc7a" providerId="ADAL" clId="{9F99549A-EB1E-44E8-BB5A-787F7DCD599A}" dt="2024-08-07T16:03:07.375" v="328" actId="478"/>
          <ac:spMkLst>
            <pc:docMk/>
            <pc:sldMk cId="172678287" sldId="543"/>
            <ac:spMk id="19" creationId="{465084AF-C479-1172-93D3-1C1FEF1AB303}"/>
          </ac:spMkLst>
        </pc:spChg>
        <pc:picChg chg="ord">
          <ac:chgData name="Edwar Romero-Ramirez" userId="92bc0edd-ad5d-44a7-8ba7-72607029cc7a" providerId="ADAL" clId="{9F99549A-EB1E-44E8-BB5A-787F7DCD599A}" dt="2024-08-07T16:04:19.057" v="341" actId="167"/>
          <ac:picMkLst>
            <pc:docMk/>
            <pc:sldMk cId="172678287" sldId="543"/>
            <ac:picMk id="4" creationId="{C73A6945-C8E5-27FB-D7D9-58B8C1051169}"/>
          </ac:picMkLst>
        </pc:picChg>
        <pc:picChg chg="del">
          <ac:chgData name="Edwar Romero-Ramirez" userId="92bc0edd-ad5d-44a7-8ba7-72607029cc7a" providerId="ADAL" clId="{9F99549A-EB1E-44E8-BB5A-787F7DCD599A}" dt="2024-08-07T16:03:04.748" v="327" actId="478"/>
          <ac:picMkLst>
            <pc:docMk/>
            <pc:sldMk cId="172678287" sldId="543"/>
            <ac:picMk id="7" creationId="{27608467-0948-9224-FE30-F49D63EE7428}"/>
          </ac:picMkLst>
        </pc:picChg>
        <pc:picChg chg="add mod">
          <ac:chgData name="Edwar Romero-Ramirez" userId="92bc0edd-ad5d-44a7-8ba7-72607029cc7a" providerId="ADAL" clId="{9F99549A-EB1E-44E8-BB5A-787F7DCD599A}" dt="2024-08-07T16:05:33.656" v="352" actId="14100"/>
          <ac:picMkLst>
            <pc:docMk/>
            <pc:sldMk cId="172678287" sldId="543"/>
            <ac:picMk id="21" creationId="{98A76AA9-B5CE-4D85-B1CC-FFBA6C70CAB9}"/>
          </ac:picMkLst>
        </pc:picChg>
        <pc:cxnChg chg="del">
          <ac:chgData name="Edwar Romero-Ramirez" userId="92bc0edd-ad5d-44a7-8ba7-72607029cc7a" providerId="ADAL" clId="{9F99549A-EB1E-44E8-BB5A-787F7DCD599A}" dt="2024-08-07T16:03:07.375" v="328" actId="478"/>
          <ac:cxnSpMkLst>
            <pc:docMk/>
            <pc:sldMk cId="172678287" sldId="543"/>
            <ac:cxnSpMk id="6" creationId="{FBB393E7-A7DF-4878-41EA-23DE27283210}"/>
          </ac:cxnSpMkLst>
        </pc:cxnChg>
        <pc:cxnChg chg="del">
          <ac:chgData name="Edwar Romero-Ramirez" userId="92bc0edd-ad5d-44a7-8ba7-72607029cc7a" providerId="ADAL" clId="{9F99549A-EB1E-44E8-BB5A-787F7DCD599A}" dt="2024-08-07T16:03:07.375" v="328" actId="478"/>
          <ac:cxnSpMkLst>
            <pc:docMk/>
            <pc:sldMk cId="172678287" sldId="543"/>
            <ac:cxnSpMk id="13" creationId="{6A065369-8022-4A31-04BF-FB6DB30755AC}"/>
          </ac:cxnSpMkLst>
        </pc:cxnChg>
      </pc:sldChg>
      <pc:sldChg chg="addSp modSp new mod">
        <pc:chgData name="Edwar Romero-Ramirez" userId="92bc0edd-ad5d-44a7-8ba7-72607029cc7a" providerId="ADAL" clId="{9F99549A-EB1E-44E8-BB5A-787F7DCD599A}" dt="2024-08-07T19:51:55.357" v="534" actId="732"/>
        <pc:sldMkLst>
          <pc:docMk/>
          <pc:sldMk cId="2936562466" sldId="544"/>
        </pc:sldMkLst>
        <pc:spChg chg="mod">
          <ac:chgData name="Edwar Romero-Ramirez" userId="92bc0edd-ad5d-44a7-8ba7-72607029cc7a" providerId="ADAL" clId="{9F99549A-EB1E-44E8-BB5A-787F7DCD599A}" dt="2024-08-07T19:50:08.500" v="508" actId="20577"/>
          <ac:spMkLst>
            <pc:docMk/>
            <pc:sldMk cId="2936562466" sldId="544"/>
            <ac:spMk id="2" creationId="{838635D2-7E10-BE7D-79F2-BBEAE6FA0A09}"/>
          </ac:spMkLst>
        </pc:spChg>
        <pc:picChg chg="add mod modCrop">
          <ac:chgData name="Edwar Romero-Ramirez" userId="92bc0edd-ad5d-44a7-8ba7-72607029cc7a" providerId="ADAL" clId="{9F99549A-EB1E-44E8-BB5A-787F7DCD599A}" dt="2024-08-07T19:51:55.357" v="534" actId="732"/>
          <ac:picMkLst>
            <pc:docMk/>
            <pc:sldMk cId="2936562466" sldId="544"/>
            <ac:picMk id="5" creationId="{06206F2D-A43D-9EE5-411E-5127CE312112}"/>
          </ac:picMkLst>
        </pc:picChg>
        <pc:picChg chg="add mod">
          <ac:chgData name="Edwar Romero-Ramirez" userId="92bc0edd-ad5d-44a7-8ba7-72607029cc7a" providerId="ADAL" clId="{9F99549A-EB1E-44E8-BB5A-787F7DCD599A}" dt="2024-08-07T19:18:59.179" v="358"/>
          <ac:picMkLst>
            <pc:docMk/>
            <pc:sldMk cId="2936562466" sldId="544"/>
            <ac:picMk id="6" creationId="{A713A250-FD39-0346-27E8-8FECEA43FEE4}"/>
          </ac:picMkLst>
        </pc:picChg>
        <pc:picChg chg="add mod">
          <ac:chgData name="Edwar Romero-Ramirez" userId="92bc0edd-ad5d-44a7-8ba7-72607029cc7a" providerId="ADAL" clId="{9F99549A-EB1E-44E8-BB5A-787F7DCD599A}" dt="2024-08-07T19:50:34.426" v="517" actId="14100"/>
          <ac:picMkLst>
            <pc:docMk/>
            <pc:sldMk cId="2936562466" sldId="544"/>
            <ac:picMk id="8" creationId="{B778C88E-656E-98D4-A40B-0CF42D147DC9}"/>
          </ac:picMkLst>
        </pc:picChg>
        <pc:picChg chg="add mod">
          <ac:chgData name="Edwar Romero-Ramirez" userId="92bc0edd-ad5d-44a7-8ba7-72607029cc7a" providerId="ADAL" clId="{9F99549A-EB1E-44E8-BB5A-787F7DCD599A}" dt="2024-08-07T19:51:40.914" v="531" actId="1076"/>
          <ac:picMkLst>
            <pc:docMk/>
            <pc:sldMk cId="2936562466" sldId="544"/>
            <ac:picMk id="9" creationId="{9885F168-F986-1D28-F981-38D7E7F9FAF7}"/>
          </ac:picMkLst>
        </pc:picChg>
        <pc:picChg chg="add mod">
          <ac:chgData name="Edwar Romero-Ramirez" userId="92bc0edd-ad5d-44a7-8ba7-72607029cc7a" providerId="ADAL" clId="{9F99549A-EB1E-44E8-BB5A-787F7DCD599A}" dt="2024-08-07T19:51:40.914" v="531" actId="1076"/>
          <ac:picMkLst>
            <pc:docMk/>
            <pc:sldMk cId="2936562466" sldId="544"/>
            <ac:picMk id="10" creationId="{A967B5CA-C867-F12F-AF3D-A6527394EF3C}"/>
          </ac:picMkLst>
        </pc:picChg>
      </pc:sldChg>
      <pc:sldChg chg="addSp delSp modSp add del mod">
        <pc:chgData name="Edwar Romero-Ramirez" userId="92bc0edd-ad5d-44a7-8ba7-72607029cc7a" providerId="ADAL" clId="{9F99549A-EB1E-44E8-BB5A-787F7DCD599A}" dt="2024-08-07T19:59:33.493" v="732" actId="1037"/>
        <pc:sldMkLst>
          <pc:docMk/>
          <pc:sldMk cId="2785699762" sldId="545"/>
        </pc:sldMkLst>
        <pc:spChg chg="del">
          <ac:chgData name="Edwar Romero-Ramirez" userId="92bc0edd-ad5d-44a7-8ba7-72607029cc7a" providerId="ADAL" clId="{9F99549A-EB1E-44E8-BB5A-787F7DCD599A}" dt="2024-08-07T19:53:18.648" v="550" actId="478"/>
          <ac:spMkLst>
            <pc:docMk/>
            <pc:sldMk cId="2785699762" sldId="545"/>
            <ac:spMk id="2" creationId="{838635D2-7E10-BE7D-79F2-BBEAE6FA0A09}"/>
          </ac:spMkLst>
        </pc:spChg>
        <pc:spChg chg="del">
          <ac:chgData name="Edwar Romero-Ramirez" userId="92bc0edd-ad5d-44a7-8ba7-72607029cc7a" providerId="ADAL" clId="{9F99549A-EB1E-44E8-BB5A-787F7DCD599A}" dt="2024-08-07T19:19:46.756" v="363" actId="22"/>
          <ac:spMkLst>
            <pc:docMk/>
            <pc:sldMk cId="2785699762" sldId="545"/>
            <ac:spMk id="3" creationId="{E4F31F0C-45E3-134B-8B3D-621E8E9A153E}"/>
          </ac:spMkLst>
        </pc:spChg>
        <pc:spChg chg="add mod ord">
          <ac:chgData name="Edwar Romero-Ramirez" userId="92bc0edd-ad5d-44a7-8ba7-72607029cc7a" providerId="ADAL" clId="{9F99549A-EB1E-44E8-BB5A-787F7DCD599A}" dt="2024-08-07T19:47:41.639" v="473" actId="167"/>
          <ac:spMkLst>
            <pc:docMk/>
            <pc:sldMk cId="2785699762" sldId="545"/>
            <ac:spMk id="10" creationId="{105FCD08-1BC5-3501-B238-CB4C19EAE213}"/>
          </ac:spMkLst>
        </pc:spChg>
        <pc:picChg chg="del">
          <ac:chgData name="Edwar Romero-Ramirez" userId="92bc0edd-ad5d-44a7-8ba7-72607029cc7a" providerId="ADAL" clId="{9F99549A-EB1E-44E8-BB5A-787F7DCD599A}" dt="2024-08-07T19:19:03.321" v="360" actId="478"/>
          <ac:picMkLst>
            <pc:docMk/>
            <pc:sldMk cId="2785699762" sldId="545"/>
            <ac:picMk id="5" creationId="{06206F2D-A43D-9EE5-411E-5127CE312112}"/>
          </ac:picMkLst>
        </pc:picChg>
        <pc:picChg chg="add del mod">
          <ac:chgData name="Edwar Romero-Ramirez" userId="92bc0edd-ad5d-44a7-8ba7-72607029cc7a" providerId="ADAL" clId="{9F99549A-EB1E-44E8-BB5A-787F7DCD599A}" dt="2024-08-07T19:47:43.248" v="474" actId="478"/>
          <ac:picMkLst>
            <pc:docMk/>
            <pc:sldMk cId="2785699762" sldId="545"/>
            <ac:picMk id="6" creationId="{ED6CE148-76D5-30FE-BDC0-53768033F762}"/>
          </ac:picMkLst>
        </pc:picChg>
        <pc:picChg chg="add del mod ord">
          <ac:chgData name="Edwar Romero-Ramirez" userId="92bc0edd-ad5d-44a7-8ba7-72607029cc7a" providerId="ADAL" clId="{9F99549A-EB1E-44E8-BB5A-787F7DCD599A}" dt="2024-08-07T19:19:55.210" v="364" actId="478"/>
          <ac:picMkLst>
            <pc:docMk/>
            <pc:sldMk cId="2785699762" sldId="545"/>
            <ac:picMk id="8" creationId="{32198A66-D739-9A22-B368-AD0D73AC2B40}"/>
          </ac:picMkLst>
        </pc:picChg>
        <pc:picChg chg="add del mod">
          <ac:chgData name="Edwar Romero-Ramirez" userId="92bc0edd-ad5d-44a7-8ba7-72607029cc7a" providerId="ADAL" clId="{9F99549A-EB1E-44E8-BB5A-787F7DCD599A}" dt="2024-08-07T19:38:13.192" v="389" actId="478"/>
          <ac:picMkLst>
            <pc:docMk/>
            <pc:sldMk cId="2785699762" sldId="545"/>
            <ac:picMk id="12" creationId="{9D337777-4655-EE26-64CC-E089A1AD7970}"/>
          </ac:picMkLst>
        </pc:picChg>
        <pc:picChg chg="add del mod">
          <ac:chgData name="Edwar Romero-Ramirez" userId="92bc0edd-ad5d-44a7-8ba7-72607029cc7a" providerId="ADAL" clId="{9F99549A-EB1E-44E8-BB5A-787F7DCD599A}" dt="2024-08-07T19:21:31.885" v="373" actId="478"/>
          <ac:picMkLst>
            <pc:docMk/>
            <pc:sldMk cId="2785699762" sldId="545"/>
            <ac:picMk id="14" creationId="{0140A88F-D69F-CE6C-FC4E-80396231509D}"/>
          </ac:picMkLst>
        </pc:picChg>
        <pc:picChg chg="add del mod">
          <ac:chgData name="Edwar Romero-Ramirez" userId="92bc0edd-ad5d-44a7-8ba7-72607029cc7a" providerId="ADAL" clId="{9F99549A-EB1E-44E8-BB5A-787F7DCD599A}" dt="2024-08-07T19:21:30.150" v="371" actId="478"/>
          <ac:picMkLst>
            <pc:docMk/>
            <pc:sldMk cId="2785699762" sldId="545"/>
            <ac:picMk id="16" creationId="{456A7A27-BAF8-7B5B-E620-0F42C24C0C65}"/>
          </ac:picMkLst>
        </pc:picChg>
        <pc:picChg chg="add del mod">
          <ac:chgData name="Edwar Romero-Ramirez" userId="92bc0edd-ad5d-44a7-8ba7-72607029cc7a" providerId="ADAL" clId="{9F99549A-EB1E-44E8-BB5A-787F7DCD599A}" dt="2024-08-07T19:38:10.350" v="387" actId="478"/>
          <ac:picMkLst>
            <pc:docMk/>
            <pc:sldMk cId="2785699762" sldId="545"/>
            <ac:picMk id="18" creationId="{EB7BCA78-DEC2-70D7-2319-532AE98B0D4F}"/>
          </ac:picMkLst>
        </pc:picChg>
        <pc:picChg chg="add del mod">
          <ac:chgData name="Edwar Romero-Ramirez" userId="92bc0edd-ad5d-44a7-8ba7-72607029cc7a" providerId="ADAL" clId="{9F99549A-EB1E-44E8-BB5A-787F7DCD599A}" dt="2024-08-07T19:38:12.574" v="388" actId="478"/>
          <ac:picMkLst>
            <pc:docMk/>
            <pc:sldMk cId="2785699762" sldId="545"/>
            <ac:picMk id="20" creationId="{4EF631A5-EFEF-7A98-A78A-59431BA02A11}"/>
          </ac:picMkLst>
        </pc:picChg>
        <pc:picChg chg="add del mod">
          <ac:chgData name="Edwar Romero-Ramirez" userId="92bc0edd-ad5d-44a7-8ba7-72607029cc7a" providerId="ADAL" clId="{9F99549A-EB1E-44E8-BB5A-787F7DCD599A}" dt="2024-08-07T19:47:37.552" v="472" actId="478"/>
          <ac:picMkLst>
            <pc:docMk/>
            <pc:sldMk cId="2785699762" sldId="545"/>
            <ac:picMk id="22" creationId="{74B915C5-CFD8-2BA5-54C3-E27D83F7FDD5}"/>
          </ac:picMkLst>
        </pc:picChg>
        <pc:picChg chg="add del">
          <ac:chgData name="Edwar Romero-Ramirez" userId="92bc0edd-ad5d-44a7-8ba7-72607029cc7a" providerId="ADAL" clId="{9F99549A-EB1E-44E8-BB5A-787F7DCD599A}" dt="2024-08-07T19:48:01.851" v="479" actId="478"/>
          <ac:picMkLst>
            <pc:docMk/>
            <pc:sldMk cId="2785699762" sldId="545"/>
            <ac:picMk id="24" creationId="{271591AB-286E-6205-731E-80FFD7C8E6DB}"/>
          </ac:picMkLst>
        </pc:picChg>
        <pc:picChg chg="add mod">
          <ac:chgData name="Edwar Romero-Ramirez" userId="92bc0edd-ad5d-44a7-8ba7-72607029cc7a" providerId="ADAL" clId="{9F99549A-EB1E-44E8-BB5A-787F7DCD599A}" dt="2024-08-07T19:49:31.511" v="494" actId="1035"/>
          <ac:picMkLst>
            <pc:docMk/>
            <pc:sldMk cId="2785699762" sldId="545"/>
            <ac:picMk id="26" creationId="{9E01AA7A-F91F-0C29-42DF-46245117ACBA}"/>
          </ac:picMkLst>
        </pc:picChg>
        <pc:picChg chg="add mod">
          <ac:chgData name="Edwar Romero-Ramirez" userId="92bc0edd-ad5d-44a7-8ba7-72607029cc7a" providerId="ADAL" clId="{9F99549A-EB1E-44E8-BB5A-787F7DCD599A}" dt="2024-08-07T19:53:24.513" v="551" actId="1076"/>
          <ac:picMkLst>
            <pc:docMk/>
            <pc:sldMk cId="2785699762" sldId="545"/>
            <ac:picMk id="27" creationId="{4927A632-06E2-E418-491D-1E3C0A1A52E5}"/>
          </ac:picMkLst>
        </pc:picChg>
        <pc:picChg chg="add mod">
          <ac:chgData name="Edwar Romero-Ramirez" userId="92bc0edd-ad5d-44a7-8ba7-72607029cc7a" providerId="ADAL" clId="{9F99549A-EB1E-44E8-BB5A-787F7DCD599A}" dt="2024-08-07T19:48:14.859" v="480"/>
          <ac:picMkLst>
            <pc:docMk/>
            <pc:sldMk cId="2785699762" sldId="545"/>
            <ac:picMk id="28" creationId="{98D7EABB-B2ED-CBF3-748E-4962CC8255A7}"/>
          </ac:picMkLst>
        </pc:picChg>
        <pc:picChg chg="add mod">
          <ac:chgData name="Edwar Romero-Ramirez" userId="92bc0edd-ad5d-44a7-8ba7-72607029cc7a" providerId="ADAL" clId="{9F99549A-EB1E-44E8-BB5A-787F7DCD599A}" dt="2024-08-07T19:59:33.493" v="732" actId="1037"/>
          <ac:picMkLst>
            <pc:docMk/>
            <pc:sldMk cId="2785699762" sldId="545"/>
            <ac:picMk id="29" creationId="{C9715115-C313-7248-590D-54F1E605F6CB}"/>
          </ac:picMkLst>
        </pc:picChg>
        <pc:picChg chg="add del">
          <ac:chgData name="Edwar Romero-Ramirez" userId="92bc0edd-ad5d-44a7-8ba7-72607029cc7a" providerId="ADAL" clId="{9F99549A-EB1E-44E8-BB5A-787F7DCD599A}" dt="2024-08-07T19:52:19.593" v="536" actId="478"/>
          <ac:picMkLst>
            <pc:docMk/>
            <pc:sldMk cId="2785699762" sldId="545"/>
            <ac:picMk id="30" creationId="{1410EF95-D929-C6DA-0BF1-C1FEA068AD20}"/>
          </ac:picMkLst>
        </pc:picChg>
        <pc:picChg chg="add mod">
          <ac:chgData name="Edwar Romero-Ramirez" userId="92bc0edd-ad5d-44a7-8ba7-72607029cc7a" providerId="ADAL" clId="{9F99549A-EB1E-44E8-BB5A-787F7DCD599A}" dt="2024-08-07T19:52:47.724" v="548" actId="14100"/>
          <ac:picMkLst>
            <pc:docMk/>
            <pc:sldMk cId="2785699762" sldId="545"/>
            <ac:picMk id="32" creationId="{F7B2DE37-CDFC-B037-7193-D4E43AD45A57}"/>
          </ac:picMkLst>
        </pc:picChg>
        <pc:picChg chg="add mod">
          <ac:chgData name="Edwar Romero-Ramirez" userId="92bc0edd-ad5d-44a7-8ba7-72607029cc7a" providerId="ADAL" clId="{9F99549A-EB1E-44E8-BB5A-787F7DCD599A}" dt="2024-08-07T19:59:33.493" v="732" actId="1037"/>
          <ac:picMkLst>
            <pc:docMk/>
            <pc:sldMk cId="2785699762" sldId="545"/>
            <ac:picMk id="34" creationId="{50C3879E-EDC7-5860-15AE-585B13E6234E}"/>
          </ac:picMkLst>
        </pc:picChg>
      </pc:sldChg>
      <pc:sldChg chg="addSp delSp modSp new mod">
        <pc:chgData name="Edwar Romero-Ramirez" userId="92bc0edd-ad5d-44a7-8ba7-72607029cc7a" providerId="ADAL" clId="{9F99549A-EB1E-44E8-BB5A-787F7DCD599A}" dt="2024-08-07T19:59:39.045" v="734" actId="1037"/>
        <pc:sldMkLst>
          <pc:docMk/>
          <pc:sldMk cId="2462565907" sldId="546"/>
        </pc:sldMkLst>
        <pc:spChg chg="del">
          <ac:chgData name="Edwar Romero-Ramirez" userId="92bc0edd-ad5d-44a7-8ba7-72607029cc7a" providerId="ADAL" clId="{9F99549A-EB1E-44E8-BB5A-787F7DCD599A}" dt="2024-08-07T19:44:39.305" v="429" actId="478"/>
          <ac:spMkLst>
            <pc:docMk/>
            <pc:sldMk cId="2462565907" sldId="546"/>
            <ac:spMk id="2" creationId="{39BEDFF7-C146-1834-B4A1-ED7DE800D833}"/>
          </ac:spMkLst>
        </pc:spChg>
        <pc:spChg chg="mod">
          <ac:chgData name="Edwar Romero-Ramirez" userId="92bc0edd-ad5d-44a7-8ba7-72607029cc7a" providerId="ADAL" clId="{9F99549A-EB1E-44E8-BB5A-787F7DCD599A}" dt="2024-08-07T19:42:23.048" v="412" actId="1076"/>
          <ac:spMkLst>
            <pc:docMk/>
            <pc:sldMk cId="2462565907" sldId="546"/>
            <ac:spMk id="3" creationId="{00E19D34-46D5-8720-84AF-15B90A514AC5}"/>
          </ac:spMkLst>
        </pc:spChg>
        <pc:picChg chg="add mod">
          <ac:chgData name="Edwar Romero-Ramirez" userId="92bc0edd-ad5d-44a7-8ba7-72607029cc7a" providerId="ADAL" clId="{9F99549A-EB1E-44E8-BB5A-787F7DCD599A}" dt="2024-08-07T19:45:50.980" v="461" actId="1037"/>
          <ac:picMkLst>
            <pc:docMk/>
            <pc:sldMk cId="2462565907" sldId="546"/>
            <ac:picMk id="4" creationId="{26BB3F29-E94A-6EFB-0042-C071F98B3F63}"/>
          </ac:picMkLst>
        </pc:picChg>
        <pc:picChg chg="add del mod">
          <ac:chgData name="Edwar Romero-Ramirez" userId="92bc0edd-ad5d-44a7-8ba7-72607029cc7a" providerId="ADAL" clId="{9F99549A-EB1E-44E8-BB5A-787F7DCD599A}" dt="2024-08-07T19:39:04.819" v="395" actId="478"/>
          <ac:picMkLst>
            <pc:docMk/>
            <pc:sldMk cId="2462565907" sldId="546"/>
            <ac:picMk id="5" creationId="{E227C871-02D2-E371-2FFF-B7DB7134C45D}"/>
          </ac:picMkLst>
        </pc:picChg>
        <pc:picChg chg="add mod">
          <ac:chgData name="Edwar Romero-Ramirez" userId="92bc0edd-ad5d-44a7-8ba7-72607029cc7a" providerId="ADAL" clId="{9F99549A-EB1E-44E8-BB5A-787F7DCD599A}" dt="2024-08-07T19:45:52.676" v="465" actId="1037"/>
          <ac:picMkLst>
            <pc:docMk/>
            <pc:sldMk cId="2462565907" sldId="546"/>
            <ac:picMk id="7" creationId="{A473AA1B-82A3-4FB2-AD14-D724CD9816F6}"/>
          </ac:picMkLst>
        </pc:picChg>
        <pc:picChg chg="add mod">
          <ac:chgData name="Edwar Romero-Ramirez" userId="92bc0edd-ad5d-44a7-8ba7-72607029cc7a" providerId="ADAL" clId="{9F99549A-EB1E-44E8-BB5A-787F7DCD599A}" dt="2024-08-07T19:45:57.422" v="471" actId="1037"/>
          <ac:picMkLst>
            <pc:docMk/>
            <pc:sldMk cId="2462565907" sldId="546"/>
            <ac:picMk id="9" creationId="{22647A7C-C9D8-2A13-5A66-86198E8DFF8E}"/>
          </ac:picMkLst>
        </pc:picChg>
        <pc:picChg chg="add mod">
          <ac:chgData name="Edwar Romero-Ramirez" userId="92bc0edd-ad5d-44a7-8ba7-72607029cc7a" providerId="ADAL" clId="{9F99549A-EB1E-44E8-BB5A-787F7DCD599A}" dt="2024-08-07T19:45:24.160" v="433" actId="1076"/>
          <ac:picMkLst>
            <pc:docMk/>
            <pc:sldMk cId="2462565907" sldId="546"/>
            <ac:picMk id="11" creationId="{10262DD9-9C13-68AE-EF70-77F676FB9655}"/>
          </ac:picMkLst>
        </pc:picChg>
        <pc:picChg chg="add del mod">
          <ac:chgData name="Edwar Romero-Ramirez" userId="92bc0edd-ad5d-44a7-8ba7-72607029cc7a" providerId="ADAL" clId="{9F99549A-EB1E-44E8-BB5A-787F7DCD599A}" dt="2024-08-07T19:42:06.179" v="411" actId="478"/>
          <ac:picMkLst>
            <pc:docMk/>
            <pc:sldMk cId="2462565907" sldId="546"/>
            <ac:picMk id="13" creationId="{A0B1750C-CB3A-CBF8-2209-770913586B79}"/>
          </ac:picMkLst>
        </pc:picChg>
        <pc:picChg chg="add mod">
          <ac:chgData name="Edwar Romero-Ramirez" userId="92bc0edd-ad5d-44a7-8ba7-72607029cc7a" providerId="ADAL" clId="{9F99549A-EB1E-44E8-BB5A-787F7DCD599A}" dt="2024-08-07T19:59:39.045" v="734" actId="1037"/>
          <ac:picMkLst>
            <pc:docMk/>
            <pc:sldMk cId="2462565907" sldId="546"/>
            <ac:picMk id="15" creationId="{FB10A0BE-E3DB-B825-8339-DA7CD863823B}"/>
          </ac:picMkLst>
        </pc:picChg>
        <pc:picChg chg="add del mod">
          <ac:chgData name="Edwar Romero-Ramirez" userId="92bc0edd-ad5d-44a7-8ba7-72607029cc7a" providerId="ADAL" clId="{9F99549A-EB1E-44E8-BB5A-787F7DCD599A}" dt="2024-08-07T19:43:05.457" v="417" actId="478"/>
          <ac:picMkLst>
            <pc:docMk/>
            <pc:sldMk cId="2462565907" sldId="546"/>
            <ac:picMk id="17" creationId="{289DCD55-7ADE-224C-4F59-E253D859892E}"/>
          </ac:picMkLst>
        </pc:picChg>
        <pc:picChg chg="add mod">
          <ac:chgData name="Edwar Romero-Ramirez" userId="92bc0edd-ad5d-44a7-8ba7-72607029cc7a" providerId="ADAL" clId="{9F99549A-EB1E-44E8-BB5A-787F7DCD599A}" dt="2024-08-07T19:59:39.045" v="734" actId="1037"/>
          <ac:picMkLst>
            <pc:docMk/>
            <pc:sldMk cId="2462565907" sldId="546"/>
            <ac:picMk id="19" creationId="{35C8F70A-B0D5-19E6-ECAB-320F7B0D371F}"/>
          </ac:picMkLst>
        </pc:picChg>
      </pc:sldChg>
      <pc:sldChg chg="modSp new mod">
        <pc:chgData name="Edwar Romero-Ramirez" userId="92bc0edd-ad5d-44a7-8ba7-72607029cc7a" providerId="ADAL" clId="{9F99549A-EB1E-44E8-BB5A-787F7DCD599A}" dt="2024-08-07T19:58:08.818" v="695" actId="20577"/>
        <pc:sldMkLst>
          <pc:docMk/>
          <pc:sldMk cId="2240274690" sldId="547"/>
        </pc:sldMkLst>
        <pc:spChg chg="mod">
          <ac:chgData name="Edwar Romero-Ramirez" userId="92bc0edd-ad5d-44a7-8ba7-72607029cc7a" providerId="ADAL" clId="{9F99549A-EB1E-44E8-BB5A-787F7DCD599A}" dt="2024-08-07T19:54:54.758" v="567"/>
          <ac:spMkLst>
            <pc:docMk/>
            <pc:sldMk cId="2240274690" sldId="547"/>
            <ac:spMk id="2" creationId="{E800A094-2BAB-6C64-78C7-D32C1CA061B9}"/>
          </ac:spMkLst>
        </pc:spChg>
        <pc:spChg chg="mod">
          <ac:chgData name="Edwar Romero-Ramirez" userId="92bc0edd-ad5d-44a7-8ba7-72607029cc7a" providerId="ADAL" clId="{9F99549A-EB1E-44E8-BB5A-787F7DCD599A}" dt="2024-08-07T19:58:08.818" v="695" actId="20577"/>
          <ac:spMkLst>
            <pc:docMk/>
            <pc:sldMk cId="2240274690" sldId="547"/>
            <ac:spMk id="3" creationId="{FCFC399C-C575-AF3A-3B75-4351C2310925}"/>
          </ac:spMkLst>
        </pc:spChg>
      </pc:sldChg>
      <pc:sldChg chg="modSp new mod">
        <pc:chgData name="Edwar Romero-Ramirez" userId="92bc0edd-ad5d-44a7-8ba7-72607029cc7a" providerId="ADAL" clId="{9F99549A-EB1E-44E8-BB5A-787F7DCD599A}" dt="2024-08-07T20:09:49.346" v="883" actId="2711"/>
        <pc:sldMkLst>
          <pc:docMk/>
          <pc:sldMk cId="2339058910" sldId="548"/>
        </pc:sldMkLst>
        <pc:spChg chg="mod">
          <ac:chgData name="Edwar Romero-Ramirez" userId="92bc0edd-ad5d-44a7-8ba7-72607029cc7a" providerId="ADAL" clId="{9F99549A-EB1E-44E8-BB5A-787F7DCD599A}" dt="2024-08-07T20:07:56.024" v="855"/>
          <ac:spMkLst>
            <pc:docMk/>
            <pc:sldMk cId="2339058910" sldId="548"/>
            <ac:spMk id="2" creationId="{53E91F7E-A750-1F9D-BC3D-04C49070AFA3}"/>
          </ac:spMkLst>
        </pc:spChg>
        <pc:spChg chg="mod">
          <ac:chgData name="Edwar Romero-Ramirez" userId="92bc0edd-ad5d-44a7-8ba7-72607029cc7a" providerId="ADAL" clId="{9F99549A-EB1E-44E8-BB5A-787F7DCD599A}" dt="2024-08-07T20:09:49.346" v="883" actId="2711"/>
          <ac:spMkLst>
            <pc:docMk/>
            <pc:sldMk cId="2339058910" sldId="548"/>
            <ac:spMk id="3" creationId="{F5AC5677-D69A-35C1-F85E-5A8B1ABA9DFD}"/>
          </ac:spMkLst>
        </pc:spChg>
      </pc:sldChg>
    </pc:docChg>
  </pc:docChgLst>
  <pc:docChgLst>
    <pc:chgData name="Somak Das" userId="S::sdas@floridapoly.edu::98cebb13-2fc4-4808-95b9-daeb7e6acc01" providerId="AD" clId="Web-{9DBCD395-8E12-005E-0F75-1EC48B2E2B47}"/>
    <pc:docChg chg="delSld modSld modSection">
      <pc:chgData name="Somak Das" userId="S::sdas@floridapoly.edu::98cebb13-2fc4-4808-95b9-daeb7e6acc01" providerId="AD" clId="Web-{9DBCD395-8E12-005E-0F75-1EC48B2E2B47}" dt="2024-11-29T23:02:37.966" v="63" actId="20577"/>
      <pc:docMkLst>
        <pc:docMk/>
      </pc:docMkLst>
      <pc:sldChg chg="modSp">
        <pc:chgData name="Somak Das" userId="S::sdas@floridapoly.edu::98cebb13-2fc4-4808-95b9-daeb7e6acc01" providerId="AD" clId="Web-{9DBCD395-8E12-005E-0F75-1EC48B2E2B47}" dt="2024-11-29T22:53:20.546" v="1" actId="20577"/>
        <pc:sldMkLst>
          <pc:docMk/>
          <pc:sldMk cId="783844113" sldId="256"/>
        </pc:sldMkLst>
        <pc:spChg chg="mod">
          <ac:chgData name="Somak Das" userId="S::sdas@floridapoly.edu::98cebb13-2fc4-4808-95b9-daeb7e6acc01" providerId="AD" clId="Web-{9DBCD395-8E12-005E-0F75-1EC48B2E2B47}" dt="2024-11-29T22:53:20.546" v="1" actId="20577"/>
          <ac:spMkLst>
            <pc:docMk/>
            <pc:sldMk cId="783844113" sldId="256"/>
            <ac:spMk id="6" creationId="{86649F24-8FCC-CDEB-B4C7-3B4C1F0F6A52}"/>
          </ac:spMkLst>
        </pc:spChg>
      </pc:sldChg>
      <pc:sldChg chg="del">
        <pc:chgData name="Somak Das" userId="S::sdas@floridapoly.edu::98cebb13-2fc4-4808-95b9-daeb7e6acc01" providerId="AD" clId="Web-{9DBCD395-8E12-005E-0F75-1EC48B2E2B47}" dt="2024-11-29T22:53:30.406" v="3"/>
        <pc:sldMkLst>
          <pc:docMk/>
          <pc:sldMk cId="4139804777" sldId="330"/>
        </pc:sldMkLst>
      </pc:sldChg>
      <pc:sldChg chg="del">
        <pc:chgData name="Somak Das" userId="S::sdas@floridapoly.edu::98cebb13-2fc4-4808-95b9-daeb7e6acc01" providerId="AD" clId="Web-{9DBCD395-8E12-005E-0F75-1EC48B2E2B47}" dt="2024-11-29T22:59:06.960" v="28"/>
        <pc:sldMkLst>
          <pc:docMk/>
          <pc:sldMk cId="342402045" sldId="339"/>
        </pc:sldMkLst>
      </pc:sldChg>
      <pc:sldChg chg="del">
        <pc:chgData name="Somak Das" userId="S::sdas@floridapoly.edu::98cebb13-2fc4-4808-95b9-daeb7e6acc01" providerId="AD" clId="Web-{9DBCD395-8E12-005E-0F75-1EC48B2E2B47}" dt="2024-11-29T22:55:57.190" v="17"/>
        <pc:sldMkLst>
          <pc:docMk/>
          <pc:sldMk cId="3545227026" sldId="377"/>
        </pc:sldMkLst>
      </pc:sldChg>
      <pc:sldChg chg="del">
        <pc:chgData name="Somak Das" userId="S::sdas@floridapoly.edu::98cebb13-2fc4-4808-95b9-daeb7e6acc01" providerId="AD" clId="Web-{9DBCD395-8E12-005E-0F75-1EC48B2E2B47}" dt="2024-11-29T22:55:57.190" v="15"/>
        <pc:sldMkLst>
          <pc:docMk/>
          <pc:sldMk cId="2283364264" sldId="429"/>
        </pc:sldMkLst>
      </pc:sldChg>
      <pc:sldChg chg="del">
        <pc:chgData name="Somak Das" userId="S::sdas@floridapoly.edu::98cebb13-2fc4-4808-95b9-daeb7e6acc01" providerId="AD" clId="Web-{9DBCD395-8E12-005E-0F75-1EC48B2E2B47}" dt="2024-11-29T22:55:43.252" v="13"/>
        <pc:sldMkLst>
          <pc:docMk/>
          <pc:sldMk cId="2682656332" sldId="430"/>
        </pc:sldMkLst>
      </pc:sldChg>
      <pc:sldChg chg="del">
        <pc:chgData name="Somak Das" userId="S::sdas@floridapoly.edu::98cebb13-2fc4-4808-95b9-daeb7e6acc01" providerId="AD" clId="Web-{9DBCD395-8E12-005E-0F75-1EC48B2E2B47}" dt="2024-11-29T22:59:08.522" v="29"/>
        <pc:sldMkLst>
          <pc:docMk/>
          <pc:sldMk cId="3668326474" sldId="501"/>
        </pc:sldMkLst>
      </pc:sldChg>
      <pc:sldChg chg="del">
        <pc:chgData name="Somak Das" userId="S::sdas@floridapoly.edu::98cebb13-2fc4-4808-95b9-daeb7e6acc01" providerId="AD" clId="Web-{9DBCD395-8E12-005E-0F75-1EC48B2E2B47}" dt="2024-11-29T22:55:57.190" v="16"/>
        <pc:sldMkLst>
          <pc:docMk/>
          <pc:sldMk cId="283673496" sldId="502"/>
        </pc:sldMkLst>
      </pc:sldChg>
      <pc:sldChg chg="del">
        <pc:chgData name="Somak Das" userId="S::sdas@floridapoly.edu::98cebb13-2fc4-4808-95b9-daeb7e6acc01" providerId="AD" clId="Web-{9DBCD395-8E12-005E-0F75-1EC48B2E2B47}" dt="2024-11-29T22:58:15.459" v="18"/>
        <pc:sldMkLst>
          <pc:docMk/>
          <pc:sldMk cId="3890709925" sldId="503"/>
        </pc:sldMkLst>
      </pc:sldChg>
      <pc:sldChg chg="del">
        <pc:chgData name="Somak Das" userId="S::sdas@floridapoly.edu::98cebb13-2fc4-4808-95b9-daeb7e6acc01" providerId="AD" clId="Web-{9DBCD395-8E12-005E-0F75-1EC48B2E2B47}" dt="2024-11-29T22:53:26.140" v="2"/>
        <pc:sldMkLst>
          <pc:docMk/>
          <pc:sldMk cId="1606932600" sldId="504"/>
        </pc:sldMkLst>
      </pc:sldChg>
      <pc:sldChg chg="del">
        <pc:chgData name="Somak Das" userId="S::sdas@floridapoly.edu::98cebb13-2fc4-4808-95b9-daeb7e6acc01" providerId="AD" clId="Web-{9DBCD395-8E12-005E-0F75-1EC48B2E2B47}" dt="2024-11-29T22:58:43.584" v="19"/>
        <pc:sldMkLst>
          <pc:docMk/>
          <pc:sldMk cId="3046657374" sldId="513"/>
        </pc:sldMkLst>
      </pc:sldChg>
      <pc:sldChg chg="addSp delSp modSp">
        <pc:chgData name="Somak Das" userId="S::sdas@floridapoly.edu::98cebb13-2fc4-4808-95b9-daeb7e6acc01" providerId="AD" clId="Web-{9DBCD395-8E12-005E-0F75-1EC48B2E2B47}" dt="2024-11-29T23:02:37.966" v="63" actId="20577"/>
        <pc:sldMkLst>
          <pc:docMk/>
          <pc:sldMk cId="3572475476" sldId="514"/>
        </pc:sldMkLst>
        <pc:spChg chg="mod">
          <ac:chgData name="Somak Das" userId="S::sdas@floridapoly.edu::98cebb13-2fc4-4808-95b9-daeb7e6acc01" providerId="AD" clId="Web-{9DBCD395-8E12-005E-0F75-1EC48B2E2B47}" dt="2024-11-29T23:01:36.137" v="44" actId="20577"/>
          <ac:spMkLst>
            <pc:docMk/>
            <pc:sldMk cId="3572475476" sldId="514"/>
            <ac:spMk id="2" creationId="{FF2DF52D-2FED-E0E0-53E3-21B3AF2B2775}"/>
          </ac:spMkLst>
        </pc:spChg>
        <pc:spChg chg="mod">
          <ac:chgData name="Somak Das" userId="S::sdas@floridapoly.edu::98cebb13-2fc4-4808-95b9-daeb7e6acc01" providerId="AD" clId="Web-{9DBCD395-8E12-005E-0F75-1EC48B2E2B47}" dt="2024-11-29T23:02:37.966" v="63" actId="20577"/>
          <ac:spMkLst>
            <pc:docMk/>
            <pc:sldMk cId="3572475476" sldId="514"/>
            <ac:spMk id="3" creationId="{7C2E1B24-1BD7-4BF7-1DDE-842008C665DC}"/>
          </ac:spMkLst>
        </pc:spChg>
        <pc:spChg chg="add del mod">
          <ac:chgData name="Somak Das" userId="S::sdas@floridapoly.edu::98cebb13-2fc4-4808-95b9-daeb7e6acc01" providerId="AD" clId="Web-{9DBCD395-8E12-005E-0F75-1EC48B2E2B47}" dt="2024-11-29T23:02:28.325" v="62" actId="20577"/>
          <ac:spMkLst>
            <pc:docMk/>
            <pc:sldMk cId="3572475476" sldId="514"/>
            <ac:spMk id="7" creationId="{BFF3EE19-C355-C876-9612-2051943DA850}"/>
          </ac:spMkLst>
        </pc:spChg>
      </pc:sldChg>
      <pc:sldChg chg="del">
        <pc:chgData name="Somak Das" userId="S::sdas@floridapoly.edu::98cebb13-2fc4-4808-95b9-daeb7e6acc01" providerId="AD" clId="Web-{9DBCD395-8E12-005E-0F75-1EC48B2E2B47}" dt="2024-11-29T22:53:31.562" v="4"/>
        <pc:sldMkLst>
          <pc:docMk/>
          <pc:sldMk cId="2873327408" sldId="515"/>
        </pc:sldMkLst>
      </pc:sldChg>
      <pc:sldChg chg="del">
        <pc:chgData name="Somak Das" userId="S::sdas@floridapoly.edu::98cebb13-2fc4-4808-95b9-daeb7e6acc01" providerId="AD" clId="Web-{9DBCD395-8E12-005E-0F75-1EC48B2E2B47}" dt="2024-11-29T22:53:45.093" v="5"/>
        <pc:sldMkLst>
          <pc:docMk/>
          <pc:sldMk cId="1998230988" sldId="516"/>
        </pc:sldMkLst>
      </pc:sldChg>
      <pc:sldChg chg="del">
        <pc:chgData name="Somak Das" userId="S::sdas@floridapoly.edu::98cebb13-2fc4-4808-95b9-daeb7e6acc01" providerId="AD" clId="Web-{9DBCD395-8E12-005E-0F75-1EC48B2E2B47}" dt="2024-11-29T22:53:52.593" v="6"/>
        <pc:sldMkLst>
          <pc:docMk/>
          <pc:sldMk cId="2455034836" sldId="517"/>
        </pc:sldMkLst>
      </pc:sldChg>
      <pc:sldChg chg="del">
        <pc:chgData name="Somak Das" userId="S::sdas@floridapoly.edu::98cebb13-2fc4-4808-95b9-daeb7e6acc01" providerId="AD" clId="Web-{9DBCD395-8E12-005E-0F75-1EC48B2E2B47}" dt="2024-11-29T22:58:47.428" v="20"/>
        <pc:sldMkLst>
          <pc:docMk/>
          <pc:sldMk cId="2687451698" sldId="529"/>
        </pc:sldMkLst>
      </pc:sldChg>
      <pc:sldChg chg="del">
        <pc:chgData name="Somak Das" userId="S::sdas@floridapoly.edu::98cebb13-2fc4-4808-95b9-daeb7e6acc01" providerId="AD" clId="Web-{9DBCD395-8E12-005E-0F75-1EC48B2E2B47}" dt="2024-11-29T22:58:49.975" v="21"/>
        <pc:sldMkLst>
          <pc:docMk/>
          <pc:sldMk cId="1330362766" sldId="530"/>
        </pc:sldMkLst>
      </pc:sldChg>
      <pc:sldChg chg="del">
        <pc:chgData name="Somak Das" userId="S::sdas@floridapoly.edu::98cebb13-2fc4-4808-95b9-daeb7e6acc01" providerId="AD" clId="Web-{9DBCD395-8E12-005E-0F75-1EC48B2E2B47}" dt="2024-11-29T22:58:52.709" v="22"/>
        <pc:sldMkLst>
          <pc:docMk/>
          <pc:sldMk cId="1874712673" sldId="531"/>
        </pc:sldMkLst>
      </pc:sldChg>
      <pc:sldChg chg="del">
        <pc:chgData name="Somak Das" userId="S::sdas@floridapoly.edu::98cebb13-2fc4-4808-95b9-daeb7e6acc01" providerId="AD" clId="Web-{9DBCD395-8E12-005E-0F75-1EC48B2E2B47}" dt="2024-11-29T22:58:55.475" v="23"/>
        <pc:sldMkLst>
          <pc:docMk/>
          <pc:sldMk cId="1491197671" sldId="532"/>
        </pc:sldMkLst>
      </pc:sldChg>
      <pc:sldChg chg="del">
        <pc:chgData name="Somak Das" userId="S::sdas@floridapoly.edu::98cebb13-2fc4-4808-95b9-daeb7e6acc01" providerId="AD" clId="Web-{9DBCD395-8E12-005E-0F75-1EC48B2E2B47}" dt="2024-11-29T22:58:58.038" v="24"/>
        <pc:sldMkLst>
          <pc:docMk/>
          <pc:sldMk cId="2944411256" sldId="533"/>
        </pc:sldMkLst>
      </pc:sldChg>
      <pc:sldChg chg="del">
        <pc:chgData name="Somak Das" userId="S::sdas@floridapoly.edu::98cebb13-2fc4-4808-95b9-daeb7e6acc01" providerId="AD" clId="Web-{9DBCD395-8E12-005E-0F75-1EC48B2E2B47}" dt="2024-11-29T22:59:01.350" v="25"/>
        <pc:sldMkLst>
          <pc:docMk/>
          <pc:sldMk cId="832347116" sldId="534"/>
        </pc:sldMkLst>
      </pc:sldChg>
      <pc:sldChg chg="del">
        <pc:chgData name="Somak Das" userId="S::sdas@floridapoly.edu::98cebb13-2fc4-4808-95b9-daeb7e6acc01" providerId="AD" clId="Web-{9DBCD395-8E12-005E-0F75-1EC48B2E2B47}" dt="2024-11-29T22:59:03.928" v="26"/>
        <pc:sldMkLst>
          <pc:docMk/>
          <pc:sldMk cId="2564848325" sldId="535"/>
        </pc:sldMkLst>
      </pc:sldChg>
      <pc:sldChg chg="del">
        <pc:chgData name="Somak Das" userId="S::sdas@floridapoly.edu::98cebb13-2fc4-4808-95b9-daeb7e6acc01" providerId="AD" clId="Web-{9DBCD395-8E12-005E-0F75-1EC48B2E2B47}" dt="2024-11-29T22:59:05.819" v="27"/>
        <pc:sldMkLst>
          <pc:docMk/>
          <pc:sldMk cId="2966701521" sldId="536"/>
        </pc:sldMkLst>
      </pc:sldChg>
      <pc:sldChg chg="del">
        <pc:chgData name="Somak Das" userId="S::sdas@floridapoly.edu::98cebb13-2fc4-4808-95b9-daeb7e6acc01" providerId="AD" clId="Web-{9DBCD395-8E12-005E-0F75-1EC48B2E2B47}" dt="2024-11-29T22:55:43.252" v="14"/>
        <pc:sldMkLst>
          <pc:docMk/>
          <pc:sldMk cId="2339058910" sldId="548"/>
        </pc:sldMkLst>
      </pc:sldChg>
    </pc:docChg>
  </pc:docChgLst>
  <pc:docChgLst>
    <pc:chgData name="Somak Das" userId="S::sdas@floridapoly.edu::98cebb13-2fc4-4808-95b9-daeb7e6acc01" providerId="AD" clId="Web-{3152EB2C-4D30-EF2D-0AC7-07D8095F89B2}"/>
    <pc:docChg chg="addSld modSld modSection">
      <pc:chgData name="Somak Das" userId="S::sdas@floridapoly.edu::98cebb13-2fc4-4808-95b9-daeb7e6acc01" providerId="AD" clId="Web-{3152EB2C-4D30-EF2D-0AC7-07D8095F89B2}" dt="2024-12-01T19:58:02.878" v="87" actId="20577"/>
      <pc:docMkLst>
        <pc:docMk/>
      </pc:docMkLst>
      <pc:sldChg chg="modSp">
        <pc:chgData name="Somak Das" userId="S::sdas@floridapoly.edu::98cebb13-2fc4-4808-95b9-daeb7e6acc01" providerId="AD" clId="Web-{3152EB2C-4D30-EF2D-0AC7-07D8095F89B2}" dt="2024-12-01T16:53:49.139" v="74" actId="1076"/>
        <pc:sldMkLst>
          <pc:docMk/>
          <pc:sldMk cId="3572475476" sldId="514"/>
        </pc:sldMkLst>
        <pc:spChg chg="mod">
          <ac:chgData name="Somak Das" userId="S::sdas@floridapoly.edu::98cebb13-2fc4-4808-95b9-daeb7e6acc01" providerId="AD" clId="Web-{3152EB2C-4D30-EF2D-0AC7-07D8095F89B2}" dt="2024-12-01T16:53:17.700" v="63" actId="20577"/>
          <ac:spMkLst>
            <pc:docMk/>
            <pc:sldMk cId="3572475476" sldId="514"/>
            <ac:spMk id="3" creationId="{7C2E1B24-1BD7-4BF7-1DDE-842008C665DC}"/>
          </ac:spMkLst>
        </pc:spChg>
        <pc:spChg chg="mod">
          <ac:chgData name="Somak Das" userId="S::sdas@floridapoly.edu::98cebb13-2fc4-4808-95b9-daeb7e6acc01" providerId="AD" clId="Web-{3152EB2C-4D30-EF2D-0AC7-07D8095F89B2}" dt="2024-12-01T16:53:49.139" v="74" actId="1076"/>
          <ac:spMkLst>
            <pc:docMk/>
            <pc:sldMk cId="3572475476" sldId="514"/>
            <ac:spMk id="7" creationId="{BFF3EE19-C355-C876-9612-2051943DA850}"/>
          </ac:spMkLst>
        </pc:spChg>
      </pc:sldChg>
      <pc:sldChg chg="modSp new">
        <pc:chgData name="Somak Das" userId="S::sdas@floridapoly.edu::98cebb13-2fc4-4808-95b9-daeb7e6acc01" providerId="AD" clId="Web-{3152EB2C-4D30-EF2D-0AC7-07D8095F89B2}" dt="2024-12-01T19:58:02.878" v="87" actId="20577"/>
        <pc:sldMkLst>
          <pc:docMk/>
          <pc:sldMk cId="2300289641" sldId="548"/>
        </pc:sldMkLst>
        <pc:spChg chg="mod">
          <ac:chgData name="Somak Das" userId="S::sdas@floridapoly.edu::98cebb13-2fc4-4808-95b9-daeb7e6acc01" providerId="AD" clId="Web-{3152EB2C-4D30-EF2D-0AC7-07D8095F89B2}" dt="2024-12-01T19:58:02.878" v="87" actId="20577"/>
          <ac:spMkLst>
            <pc:docMk/>
            <pc:sldMk cId="2300289641" sldId="548"/>
            <ac:spMk id="2" creationId="{ED92A9AC-20F4-5A0B-A959-28FA88899D3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AEFA44-FC82-4FD3-8E70-6975CC294005}" type="datetimeFigureOut">
              <a:rPr lang="en-US" smtClean="0"/>
              <a:t>12/1/2024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D2D350-243F-4AD4-99B8-F2BB4966E3D9}" type="slidenum">
              <a:rPr lang="en-US" smtClean="0"/>
              <a:t>‹#›</a:t>
            </a:fld>
            <a:endParaRPr lang="en-US"/>
          </a:p>
        </p:txBody>
      </p:sp>
    </p:spTree>
    <p:extLst>
      <p:ext uri="{BB962C8B-B14F-4D97-AF65-F5344CB8AC3E}">
        <p14:creationId xmlns:p14="http://schemas.microsoft.com/office/powerpoint/2010/main" val="27222641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1D2D350-243F-4AD4-99B8-F2BB4966E3D9}" type="slidenum">
              <a:rPr lang="en-US" smtClean="0"/>
              <a:t>1</a:t>
            </a:fld>
            <a:endParaRPr lang="en-US"/>
          </a:p>
        </p:txBody>
      </p:sp>
    </p:spTree>
    <p:extLst>
      <p:ext uri="{BB962C8B-B14F-4D97-AF65-F5344CB8AC3E}">
        <p14:creationId xmlns:p14="http://schemas.microsoft.com/office/powerpoint/2010/main" val="30187857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1D2D350-243F-4AD4-99B8-F2BB4966E3D9}" type="slidenum">
              <a:rPr lang="en-US" smtClean="0"/>
              <a:t>33</a:t>
            </a:fld>
            <a:endParaRPr lang="en-US"/>
          </a:p>
        </p:txBody>
      </p:sp>
    </p:spTree>
    <p:extLst>
      <p:ext uri="{BB962C8B-B14F-4D97-AF65-F5344CB8AC3E}">
        <p14:creationId xmlns:p14="http://schemas.microsoft.com/office/powerpoint/2010/main" val="1291666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square bracket assembly technique is convenient for the initialization of small matrices. Note that</a:t>
            </a:r>
          </a:p>
          <a:p>
            <a:r>
              <a:rPr lang="en-US"/>
              <a:t>semicolons are used to separate the values from each row.</a:t>
            </a:r>
          </a:p>
        </p:txBody>
      </p:sp>
      <p:sp>
        <p:nvSpPr>
          <p:cNvPr id="4" name="Slide Number Placeholder 3"/>
          <p:cNvSpPr>
            <a:spLocks noGrp="1"/>
          </p:cNvSpPr>
          <p:nvPr>
            <p:ph type="sldNum" sz="quarter" idx="5"/>
          </p:nvPr>
        </p:nvSpPr>
        <p:spPr/>
        <p:txBody>
          <a:bodyPr/>
          <a:lstStyle/>
          <a:p>
            <a:fld id="{41D2D350-243F-4AD4-99B8-F2BB4966E3D9}" type="slidenum">
              <a:rPr lang="en-US" smtClean="0"/>
              <a:t>6</a:t>
            </a:fld>
            <a:endParaRPr lang="en-US"/>
          </a:p>
        </p:txBody>
      </p:sp>
    </p:spTree>
    <p:extLst>
      <p:ext uri="{BB962C8B-B14F-4D97-AF65-F5344CB8AC3E}">
        <p14:creationId xmlns:p14="http://schemas.microsoft.com/office/powerpoint/2010/main" val="2684789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square bracket assembly technique is convenient for the initialization of small matrices. Note that</a:t>
            </a:r>
          </a:p>
          <a:p>
            <a:r>
              <a:rPr lang="en-US"/>
              <a:t>semicolons are used to separate the values from each row.</a:t>
            </a:r>
          </a:p>
        </p:txBody>
      </p:sp>
      <p:sp>
        <p:nvSpPr>
          <p:cNvPr id="4" name="Slide Number Placeholder 3"/>
          <p:cNvSpPr>
            <a:spLocks noGrp="1"/>
          </p:cNvSpPr>
          <p:nvPr>
            <p:ph type="sldNum" sz="quarter" idx="5"/>
          </p:nvPr>
        </p:nvSpPr>
        <p:spPr/>
        <p:txBody>
          <a:bodyPr/>
          <a:lstStyle/>
          <a:p>
            <a:fld id="{41D2D350-243F-4AD4-99B8-F2BB4966E3D9}" type="slidenum">
              <a:rPr lang="en-US" smtClean="0"/>
              <a:t>7</a:t>
            </a:fld>
            <a:endParaRPr lang="en-US"/>
          </a:p>
        </p:txBody>
      </p:sp>
    </p:spTree>
    <p:extLst>
      <p:ext uri="{BB962C8B-B14F-4D97-AF65-F5344CB8AC3E}">
        <p14:creationId xmlns:p14="http://schemas.microsoft.com/office/powerpoint/2010/main" val="1501480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square bracket assembly technique is convenient for the initialization of small matrices. Note that</a:t>
            </a:r>
          </a:p>
          <a:p>
            <a:r>
              <a:rPr lang="en-US"/>
              <a:t>semicolons are used to separate the values from each row.</a:t>
            </a:r>
          </a:p>
        </p:txBody>
      </p:sp>
      <p:sp>
        <p:nvSpPr>
          <p:cNvPr id="4" name="Slide Number Placeholder 3"/>
          <p:cNvSpPr>
            <a:spLocks noGrp="1"/>
          </p:cNvSpPr>
          <p:nvPr>
            <p:ph type="sldNum" sz="quarter" idx="5"/>
          </p:nvPr>
        </p:nvSpPr>
        <p:spPr/>
        <p:txBody>
          <a:bodyPr/>
          <a:lstStyle/>
          <a:p>
            <a:fld id="{41D2D350-243F-4AD4-99B8-F2BB4966E3D9}" type="slidenum">
              <a:rPr lang="en-US" smtClean="0"/>
              <a:t>8</a:t>
            </a:fld>
            <a:endParaRPr lang="en-US"/>
          </a:p>
        </p:txBody>
      </p:sp>
    </p:spTree>
    <p:extLst>
      <p:ext uri="{BB962C8B-B14F-4D97-AF65-F5344CB8AC3E}">
        <p14:creationId xmlns:p14="http://schemas.microsoft.com/office/powerpoint/2010/main" val="2859141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1D2D350-243F-4AD4-99B8-F2BB4966E3D9}" type="slidenum">
              <a:rPr lang="en-US" smtClean="0"/>
              <a:t>18</a:t>
            </a:fld>
            <a:endParaRPr lang="en-US"/>
          </a:p>
        </p:txBody>
      </p:sp>
    </p:spTree>
    <p:extLst>
      <p:ext uri="{BB962C8B-B14F-4D97-AF65-F5344CB8AC3E}">
        <p14:creationId xmlns:p14="http://schemas.microsoft.com/office/powerpoint/2010/main" val="1903462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Conventional f (</a:t>
            </a:r>
            <a:r>
              <a:rPr lang="en-US" err="1"/>
              <a:t>x,y</a:t>
            </a:r>
            <a:r>
              <a:rPr lang="en-US"/>
              <a:t>) notation for continuous functions uses the ﬁrst variable position for the variable that</a:t>
            </a:r>
          </a:p>
          <a:p>
            <a:r>
              <a:rPr lang="en-US"/>
              <a:t>varies in the left-to-right direction across the plane, i.e., the x-direction. This is in contrast to matrices where </a:t>
            </a:r>
          </a:p>
          <a:p>
            <a:r>
              <a:rPr lang="en-US"/>
              <a:t>the ﬁrst index position is used to indicate the up-and-down position in the array, i.e., the row. Because of this </a:t>
            </a:r>
          </a:p>
          <a:p>
            <a:r>
              <a:rPr lang="en-US"/>
              <a:t>“inconsistency,” x-values vary across rows and y-values vary up and down columns. Moreover, y-values </a:t>
            </a:r>
          </a:p>
          <a:p>
            <a:r>
              <a:rPr lang="en-US"/>
              <a:t>decrease and row index increases. All this means that we must pay attention when we map two-dimensional </a:t>
            </a:r>
          </a:p>
          <a:p>
            <a:r>
              <a:rPr lang="en-US"/>
              <a:t>information into a matrix.</a:t>
            </a:r>
          </a:p>
        </p:txBody>
      </p:sp>
      <p:sp>
        <p:nvSpPr>
          <p:cNvPr id="4" name="Slide Number Placeholder 3"/>
          <p:cNvSpPr>
            <a:spLocks noGrp="1"/>
          </p:cNvSpPr>
          <p:nvPr>
            <p:ph type="sldNum" sz="quarter" idx="5"/>
          </p:nvPr>
        </p:nvSpPr>
        <p:spPr/>
        <p:txBody>
          <a:bodyPr/>
          <a:lstStyle/>
          <a:p>
            <a:fld id="{41D2D350-243F-4AD4-99B8-F2BB4966E3D9}" type="slidenum">
              <a:rPr lang="en-US" smtClean="0"/>
              <a:t>20</a:t>
            </a:fld>
            <a:endParaRPr lang="en-US"/>
          </a:p>
        </p:txBody>
      </p:sp>
    </p:spTree>
    <p:extLst>
      <p:ext uri="{BB962C8B-B14F-4D97-AF65-F5344CB8AC3E}">
        <p14:creationId xmlns:p14="http://schemas.microsoft.com/office/powerpoint/2010/main" val="210766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MATLAB uses rows for the first value, and columns for the second value, the rows are changes in the vertical location (y-values) while the columns are the changes on the horizontal location (x-values), so index are switched for the temperature calculation</a:t>
            </a:r>
          </a:p>
        </p:txBody>
      </p:sp>
      <p:sp>
        <p:nvSpPr>
          <p:cNvPr id="4" name="Slide Number Placeholder 3"/>
          <p:cNvSpPr>
            <a:spLocks noGrp="1"/>
          </p:cNvSpPr>
          <p:nvPr>
            <p:ph type="sldNum" sz="quarter" idx="5"/>
          </p:nvPr>
        </p:nvSpPr>
        <p:spPr/>
        <p:txBody>
          <a:bodyPr/>
          <a:lstStyle/>
          <a:p>
            <a:fld id="{41D2D350-243F-4AD4-99B8-F2BB4966E3D9}" type="slidenum">
              <a:rPr lang="en-US" smtClean="0"/>
              <a:t>29</a:t>
            </a:fld>
            <a:endParaRPr lang="en-US"/>
          </a:p>
        </p:txBody>
      </p:sp>
    </p:spTree>
    <p:extLst>
      <p:ext uri="{BB962C8B-B14F-4D97-AF65-F5344CB8AC3E}">
        <p14:creationId xmlns:p14="http://schemas.microsoft.com/office/powerpoint/2010/main" val="602425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1D2D350-243F-4AD4-99B8-F2BB4966E3D9}" type="slidenum">
              <a:rPr lang="en-US" smtClean="0"/>
              <a:t>30</a:t>
            </a:fld>
            <a:endParaRPr lang="en-US"/>
          </a:p>
        </p:txBody>
      </p:sp>
    </p:spTree>
    <p:extLst>
      <p:ext uri="{BB962C8B-B14F-4D97-AF65-F5344CB8AC3E}">
        <p14:creationId xmlns:p14="http://schemas.microsoft.com/office/powerpoint/2010/main" val="2026013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1D2D350-243F-4AD4-99B8-F2BB4966E3D9}" type="slidenum">
              <a:rPr lang="en-US" smtClean="0"/>
              <a:t>31</a:t>
            </a:fld>
            <a:endParaRPr lang="en-US"/>
          </a:p>
        </p:txBody>
      </p:sp>
    </p:spTree>
    <p:extLst>
      <p:ext uri="{BB962C8B-B14F-4D97-AF65-F5344CB8AC3E}">
        <p14:creationId xmlns:p14="http://schemas.microsoft.com/office/powerpoint/2010/main" val="1332155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91FB7-7536-BF12-4637-A8EA587911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69BBF39-EE22-7124-B442-B832FD7FDC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725FC4-9671-E472-7700-236D24B6D9A2}"/>
              </a:ext>
            </a:extLst>
          </p:cNvPr>
          <p:cNvSpPr>
            <a:spLocks noGrp="1"/>
          </p:cNvSpPr>
          <p:nvPr>
            <p:ph type="dt" sz="half" idx="10"/>
          </p:nvPr>
        </p:nvSpPr>
        <p:spPr/>
        <p:txBody>
          <a:bodyPr/>
          <a:lstStyle/>
          <a:p>
            <a:fld id="{2CDBE606-D488-4694-9CFE-BB71045E3BF9}" type="datetimeFigureOut">
              <a:rPr lang="en-US" smtClean="0"/>
              <a:t>12/1/2024</a:t>
            </a:fld>
            <a:endParaRPr lang="en-US"/>
          </a:p>
        </p:txBody>
      </p:sp>
      <p:sp>
        <p:nvSpPr>
          <p:cNvPr id="5" name="Footer Placeholder 4">
            <a:extLst>
              <a:ext uri="{FF2B5EF4-FFF2-40B4-BE49-F238E27FC236}">
                <a16:creationId xmlns:a16="http://schemas.microsoft.com/office/drawing/2014/main" id="{0DC79A7E-0740-6BE5-DA36-5071724B76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745C71-5DB8-7886-2EAF-899EA9C3B83D}"/>
              </a:ext>
            </a:extLst>
          </p:cNvPr>
          <p:cNvSpPr>
            <a:spLocks noGrp="1"/>
          </p:cNvSpPr>
          <p:nvPr>
            <p:ph type="sldNum" sz="quarter" idx="12"/>
          </p:nvPr>
        </p:nvSpPr>
        <p:spPr/>
        <p:txBody>
          <a:bodyPr/>
          <a:lstStyle/>
          <a:p>
            <a:fld id="{80C4099B-9400-4C61-A042-52C3EC2FD70A}" type="slidenum">
              <a:rPr lang="en-US" smtClean="0"/>
              <a:t>‹#›</a:t>
            </a:fld>
            <a:endParaRPr lang="en-US"/>
          </a:p>
        </p:txBody>
      </p:sp>
    </p:spTree>
    <p:extLst>
      <p:ext uri="{BB962C8B-B14F-4D97-AF65-F5344CB8AC3E}">
        <p14:creationId xmlns:p14="http://schemas.microsoft.com/office/powerpoint/2010/main" val="3815825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92919-9408-162D-FB7D-B69FDCB970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2C6E3D3-40A4-C262-1E28-BF24624E5D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F6D948-D5B7-2F69-CC1E-DDA8DA7977B1}"/>
              </a:ext>
            </a:extLst>
          </p:cNvPr>
          <p:cNvSpPr>
            <a:spLocks noGrp="1"/>
          </p:cNvSpPr>
          <p:nvPr>
            <p:ph type="dt" sz="half" idx="10"/>
          </p:nvPr>
        </p:nvSpPr>
        <p:spPr/>
        <p:txBody>
          <a:bodyPr/>
          <a:lstStyle/>
          <a:p>
            <a:fld id="{2CDBE606-D488-4694-9CFE-BB71045E3BF9}" type="datetimeFigureOut">
              <a:rPr lang="en-US" smtClean="0"/>
              <a:t>12/1/2024</a:t>
            </a:fld>
            <a:endParaRPr lang="en-US"/>
          </a:p>
        </p:txBody>
      </p:sp>
      <p:sp>
        <p:nvSpPr>
          <p:cNvPr id="5" name="Footer Placeholder 4">
            <a:extLst>
              <a:ext uri="{FF2B5EF4-FFF2-40B4-BE49-F238E27FC236}">
                <a16:creationId xmlns:a16="http://schemas.microsoft.com/office/drawing/2014/main" id="{8CF1FB21-12C7-D6EB-35A2-83AA23F253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2C1B04-26BF-7E1E-FCCA-017110CF7F0B}"/>
              </a:ext>
            </a:extLst>
          </p:cNvPr>
          <p:cNvSpPr>
            <a:spLocks noGrp="1"/>
          </p:cNvSpPr>
          <p:nvPr>
            <p:ph type="sldNum" sz="quarter" idx="12"/>
          </p:nvPr>
        </p:nvSpPr>
        <p:spPr/>
        <p:txBody>
          <a:bodyPr/>
          <a:lstStyle/>
          <a:p>
            <a:fld id="{80C4099B-9400-4C61-A042-52C3EC2FD70A}" type="slidenum">
              <a:rPr lang="en-US" smtClean="0"/>
              <a:t>‹#›</a:t>
            </a:fld>
            <a:endParaRPr lang="en-US"/>
          </a:p>
        </p:txBody>
      </p:sp>
    </p:spTree>
    <p:extLst>
      <p:ext uri="{BB962C8B-B14F-4D97-AF65-F5344CB8AC3E}">
        <p14:creationId xmlns:p14="http://schemas.microsoft.com/office/powerpoint/2010/main" val="1960725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798119-B148-F62C-2F9C-63B12019E2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B1C57A1-25FD-267B-3238-757DE1AEF92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36CDA3-726F-A33B-9F2A-F1B0ADD0FEFC}"/>
              </a:ext>
            </a:extLst>
          </p:cNvPr>
          <p:cNvSpPr>
            <a:spLocks noGrp="1"/>
          </p:cNvSpPr>
          <p:nvPr>
            <p:ph type="dt" sz="half" idx="10"/>
          </p:nvPr>
        </p:nvSpPr>
        <p:spPr/>
        <p:txBody>
          <a:bodyPr/>
          <a:lstStyle/>
          <a:p>
            <a:fld id="{2CDBE606-D488-4694-9CFE-BB71045E3BF9}" type="datetimeFigureOut">
              <a:rPr lang="en-US" smtClean="0"/>
              <a:t>12/1/2024</a:t>
            </a:fld>
            <a:endParaRPr lang="en-US"/>
          </a:p>
        </p:txBody>
      </p:sp>
      <p:sp>
        <p:nvSpPr>
          <p:cNvPr id="5" name="Footer Placeholder 4">
            <a:extLst>
              <a:ext uri="{FF2B5EF4-FFF2-40B4-BE49-F238E27FC236}">
                <a16:creationId xmlns:a16="http://schemas.microsoft.com/office/drawing/2014/main" id="{1AE62D2A-10AE-A406-35E9-FA6FF913BA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5DA98F-F2DD-ECDB-52C8-504CAB285F5E}"/>
              </a:ext>
            </a:extLst>
          </p:cNvPr>
          <p:cNvSpPr>
            <a:spLocks noGrp="1"/>
          </p:cNvSpPr>
          <p:nvPr>
            <p:ph type="sldNum" sz="quarter" idx="12"/>
          </p:nvPr>
        </p:nvSpPr>
        <p:spPr/>
        <p:txBody>
          <a:bodyPr/>
          <a:lstStyle/>
          <a:p>
            <a:fld id="{80C4099B-9400-4C61-A042-52C3EC2FD70A}" type="slidenum">
              <a:rPr lang="en-US" smtClean="0"/>
              <a:t>‹#›</a:t>
            </a:fld>
            <a:endParaRPr lang="en-US"/>
          </a:p>
        </p:txBody>
      </p:sp>
    </p:spTree>
    <p:extLst>
      <p:ext uri="{BB962C8B-B14F-4D97-AF65-F5344CB8AC3E}">
        <p14:creationId xmlns:p14="http://schemas.microsoft.com/office/powerpoint/2010/main" val="174217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CF955-52FF-FAE4-362C-A8A9CC4FE65F}"/>
              </a:ext>
            </a:extLst>
          </p:cNvPr>
          <p:cNvSpPr>
            <a:spLocks noGrp="1"/>
          </p:cNvSpPr>
          <p:nvPr>
            <p:ph type="title"/>
          </p:nvPr>
        </p:nvSpPr>
        <p:spPr/>
        <p:txBody>
          <a:bodyPr/>
          <a:lstStyle>
            <a:lvl1pPr>
              <a:defRPr>
                <a:solidFill>
                  <a:srgbClr val="48287C"/>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62F6E18C-1611-97F4-DEA3-B4E26E0715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A6C4FD-6F62-D9A4-8559-1E1F9A393862}"/>
              </a:ext>
            </a:extLst>
          </p:cNvPr>
          <p:cNvSpPr>
            <a:spLocks noGrp="1"/>
          </p:cNvSpPr>
          <p:nvPr>
            <p:ph type="dt" sz="half" idx="10"/>
          </p:nvPr>
        </p:nvSpPr>
        <p:spPr/>
        <p:txBody>
          <a:bodyPr/>
          <a:lstStyle/>
          <a:p>
            <a:fld id="{2CDBE606-D488-4694-9CFE-BB71045E3BF9}" type="datetimeFigureOut">
              <a:rPr lang="en-US" smtClean="0"/>
              <a:t>12/1/2024</a:t>
            </a:fld>
            <a:endParaRPr lang="en-US"/>
          </a:p>
        </p:txBody>
      </p:sp>
      <p:sp>
        <p:nvSpPr>
          <p:cNvPr id="5" name="Footer Placeholder 4">
            <a:extLst>
              <a:ext uri="{FF2B5EF4-FFF2-40B4-BE49-F238E27FC236}">
                <a16:creationId xmlns:a16="http://schemas.microsoft.com/office/drawing/2014/main" id="{261D4377-8B0E-42F2-738E-076169751830}"/>
              </a:ext>
            </a:extLst>
          </p:cNvPr>
          <p:cNvSpPr>
            <a:spLocks noGrp="1"/>
          </p:cNvSpPr>
          <p:nvPr>
            <p:ph type="ftr" sz="quarter" idx="11"/>
          </p:nvPr>
        </p:nvSpPr>
        <p:spPr>
          <a:xfrm>
            <a:off x="3158649" y="6441129"/>
            <a:ext cx="4114800" cy="365125"/>
          </a:xfrm>
        </p:spPr>
        <p:txBody>
          <a:bodyPr/>
          <a:lstStyle/>
          <a:p>
            <a:endParaRPr lang="en-US"/>
          </a:p>
        </p:txBody>
      </p:sp>
      <p:sp>
        <p:nvSpPr>
          <p:cNvPr id="6" name="Slide Number Placeholder 5">
            <a:extLst>
              <a:ext uri="{FF2B5EF4-FFF2-40B4-BE49-F238E27FC236}">
                <a16:creationId xmlns:a16="http://schemas.microsoft.com/office/drawing/2014/main" id="{36F35B07-8008-E5D1-AD36-C1C18B42157E}"/>
              </a:ext>
            </a:extLst>
          </p:cNvPr>
          <p:cNvSpPr>
            <a:spLocks noGrp="1"/>
          </p:cNvSpPr>
          <p:nvPr>
            <p:ph type="sldNum" sz="quarter" idx="12"/>
          </p:nvPr>
        </p:nvSpPr>
        <p:spPr>
          <a:xfrm>
            <a:off x="7360565" y="6441721"/>
            <a:ext cx="2456077" cy="365125"/>
          </a:xfrm>
        </p:spPr>
        <p:txBody>
          <a:bodyPr/>
          <a:lstStyle/>
          <a:p>
            <a:fld id="{80C4099B-9400-4C61-A042-52C3EC2FD70A}" type="slidenum">
              <a:rPr lang="en-US" smtClean="0"/>
              <a:t>‹#›</a:t>
            </a:fld>
            <a:endParaRPr lang="en-US"/>
          </a:p>
        </p:txBody>
      </p:sp>
      <p:pic>
        <p:nvPicPr>
          <p:cNvPr id="11" name="Picture 10" descr="A close-up of a logo&#10;&#10;Description automatically generated">
            <a:extLst>
              <a:ext uri="{FF2B5EF4-FFF2-40B4-BE49-F238E27FC236}">
                <a16:creationId xmlns:a16="http://schemas.microsoft.com/office/drawing/2014/main" id="{1A9E0DC6-21EB-C0B1-1F05-7DCDBE310FF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594" t="15816" r="7415" b="20199"/>
          <a:stretch/>
        </p:blipFill>
        <p:spPr>
          <a:xfrm>
            <a:off x="9903759" y="6288808"/>
            <a:ext cx="2167566" cy="569192"/>
          </a:xfrm>
          <a:prstGeom prst="rect">
            <a:avLst/>
          </a:prstGeom>
        </p:spPr>
      </p:pic>
      <p:cxnSp>
        <p:nvCxnSpPr>
          <p:cNvPr id="8" name="Straight Connector 7">
            <a:extLst>
              <a:ext uri="{FF2B5EF4-FFF2-40B4-BE49-F238E27FC236}">
                <a16:creationId xmlns:a16="http://schemas.microsoft.com/office/drawing/2014/main" id="{6782A340-504E-6FDF-9963-50F7C61F6EAF}"/>
              </a:ext>
            </a:extLst>
          </p:cNvPr>
          <p:cNvCxnSpPr/>
          <p:nvPr userDrawn="1"/>
        </p:nvCxnSpPr>
        <p:spPr>
          <a:xfrm flipV="1">
            <a:off x="0" y="898598"/>
            <a:ext cx="12192000" cy="87361"/>
          </a:xfrm>
          <a:prstGeom prst="line">
            <a:avLst/>
          </a:prstGeom>
          <a:ln w="38100">
            <a:solidFill>
              <a:srgbClr val="2E1B4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3840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61E18-3A24-A6D3-4BAE-8ECEADFEDA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D6E0EC1-686D-6A31-0CA3-FE2A2EEE34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C046E3-615A-C97D-3C22-9DC8F8B8EAEB}"/>
              </a:ext>
            </a:extLst>
          </p:cNvPr>
          <p:cNvSpPr>
            <a:spLocks noGrp="1"/>
          </p:cNvSpPr>
          <p:nvPr>
            <p:ph type="dt" sz="half" idx="10"/>
          </p:nvPr>
        </p:nvSpPr>
        <p:spPr/>
        <p:txBody>
          <a:bodyPr/>
          <a:lstStyle/>
          <a:p>
            <a:fld id="{2CDBE606-D488-4694-9CFE-BB71045E3BF9}" type="datetimeFigureOut">
              <a:rPr lang="en-US" smtClean="0"/>
              <a:t>12/1/2024</a:t>
            </a:fld>
            <a:endParaRPr lang="en-US"/>
          </a:p>
        </p:txBody>
      </p:sp>
      <p:sp>
        <p:nvSpPr>
          <p:cNvPr id="5" name="Footer Placeholder 4">
            <a:extLst>
              <a:ext uri="{FF2B5EF4-FFF2-40B4-BE49-F238E27FC236}">
                <a16:creationId xmlns:a16="http://schemas.microsoft.com/office/drawing/2014/main" id="{C51BBC48-0CF6-7485-7130-7689104E62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7BAAC9-6E8E-91EB-59A0-143A0C42B5A0}"/>
              </a:ext>
            </a:extLst>
          </p:cNvPr>
          <p:cNvSpPr>
            <a:spLocks noGrp="1"/>
          </p:cNvSpPr>
          <p:nvPr>
            <p:ph type="sldNum" sz="quarter" idx="12"/>
          </p:nvPr>
        </p:nvSpPr>
        <p:spPr/>
        <p:txBody>
          <a:bodyPr/>
          <a:lstStyle/>
          <a:p>
            <a:fld id="{80C4099B-9400-4C61-A042-52C3EC2FD70A}" type="slidenum">
              <a:rPr lang="en-US" smtClean="0"/>
              <a:t>‹#›</a:t>
            </a:fld>
            <a:endParaRPr lang="en-US"/>
          </a:p>
        </p:txBody>
      </p:sp>
    </p:spTree>
    <p:extLst>
      <p:ext uri="{BB962C8B-B14F-4D97-AF65-F5344CB8AC3E}">
        <p14:creationId xmlns:p14="http://schemas.microsoft.com/office/powerpoint/2010/main" val="2605231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D7CC8-B849-CBA6-4D3D-BC9791C1D8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EED290-053F-C3BA-19FC-E501A86502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621F4F-0D23-F25C-F445-0A563B48AB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243F285-AF8F-AD8E-2504-5F5DB8D7473E}"/>
              </a:ext>
            </a:extLst>
          </p:cNvPr>
          <p:cNvSpPr>
            <a:spLocks noGrp="1"/>
          </p:cNvSpPr>
          <p:nvPr>
            <p:ph type="dt" sz="half" idx="10"/>
          </p:nvPr>
        </p:nvSpPr>
        <p:spPr/>
        <p:txBody>
          <a:bodyPr/>
          <a:lstStyle/>
          <a:p>
            <a:fld id="{2CDBE606-D488-4694-9CFE-BB71045E3BF9}" type="datetimeFigureOut">
              <a:rPr lang="en-US" smtClean="0"/>
              <a:t>12/1/2024</a:t>
            </a:fld>
            <a:endParaRPr lang="en-US"/>
          </a:p>
        </p:txBody>
      </p:sp>
      <p:sp>
        <p:nvSpPr>
          <p:cNvPr id="6" name="Footer Placeholder 5">
            <a:extLst>
              <a:ext uri="{FF2B5EF4-FFF2-40B4-BE49-F238E27FC236}">
                <a16:creationId xmlns:a16="http://schemas.microsoft.com/office/drawing/2014/main" id="{CAEFA2BB-4CA9-C6B7-81E0-6378EB46FE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749711-7E11-6211-A8F5-E6DFF59ED11D}"/>
              </a:ext>
            </a:extLst>
          </p:cNvPr>
          <p:cNvSpPr>
            <a:spLocks noGrp="1"/>
          </p:cNvSpPr>
          <p:nvPr>
            <p:ph type="sldNum" sz="quarter" idx="12"/>
          </p:nvPr>
        </p:nvSpPr>
        <p:spPr/>
        <p:txBody>
          <a:bodyPr/>
          <a:lstStyle/>
          <a:p>
            <a:fld id="{80C4099B-9400-4C61-A042-52C3EC2FD70A}" type="slidenum">
              <a:rPr lang="en-US" smtClean="0"/>
              <a:t>‹#›</a:t>
            </a:fld>
            <a:endParaRPr lang="en-US"/>
          </a:p>
        </p:txBody>
      </p:sp>
    </p:spTree>
    <p:extLst>
      <p:ext uri="{BB962C8B-B14F-4D97-AF65-F5344CB8AC3E}">
        <p14:creationId xmlns:p14="http://schemas.microsoft.com/office/powerpoint/2010/main" val="1521083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1F910-7649-8423-B4C3-2355676B5C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4E24A4-329E-A028-DF06-7658979254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5413DB-666D-B81A-9797-C71849F5CE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DEBECB-F2CB-9EBB-A572-63D7891BF8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78F9BC-9FF9-49AA-6603-86D4AC9917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EB13BC-3456-28FB-E64F-A2DC5690F521}"/>
              </a:ext>
            </a:extLst>
          </p:cNvPr>
          <p:cNvSpPr>
            <a:spLocks noGrp="1"/>
          </p:cNvSpPr>
          <p:nvPr>
            <p:ph type="dt" sz="half" idx="10"/>
          </p:nvPr>
        </p:nvSpPr>
        <p:spPr/>
        <p:txBody>
          <a:bodyPr/>
          <a:lstStyle/>
          <a:p>
            <a:fld id="{2CDBE606-D488-4694-9CFE-BB71045E3BF9}" type="datetimeFigureOut">
              <a:rPr lang="en-US" smtClean="0"/>
              <a:t>12/1/2024</a:t>
            </a:fld>
            <a:endParaRPr lang="en-US"/>
          </a:p>
        </p:txBody>
      </p:sp>
      <p:sp>
        <p:nvSpPr>
          <p:cNvPr id="8" name="Footer Placeholder 7">
            <a:extLst>
              <a:ext uri="{FF2B5EF4-FFF2-40B4-BE49-F238E27FC236}">
                <a16:creationId xmlns:a16="http://schemas.microsoft.com/office/drawing/2014/main" id="{E068B58F-AD1F-6F22-E0AC-BC12FE211C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A5FE92-AC01-3FD6-5984-1CCCD2021886}"/>
              </a:ext>
            </a:extLst>
          </p:cNvPr>
          <p:cNvSpPr>
            <a:spLocks noGrp="1"/>
          </p:cNvSpPr>
          <p:nvPr>
            <p:ph type="sldNum" sz="quarter" idx="12"/>
          </p:nvPr>
        </p:nvSpPr>
        <p:spPr/>
        <p:txBody>
          <a:bodyPr/>
          <a:lstStyle/>
          <a:p>
            <a:fld id="{80C4099B-9400-4C61-A042-52C3EC2FD70A}" type="slidenum">
              <a:rPr lang="en-US" smtClean="0"/>
              <a:t>‹#›</a:t>
            </a:fld>
            <a:endParaRPr lang="en-US"/>
          </a:p>
        </p:txBody>
      </p:sp>
    </p:spTree>
    <p:extLst>
      <p:ext uri="{BB962C8B-B14F-4D97-AF65-F5344CB8AC3E}">
        <p14:creationId xmlns:p14="http://schemas.microsoft.com/office/powerpoint/2010/main" val="1407479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49463-487F-2509-F7DA-0DE6686935F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314BAB-5647-EC2E-FBAB-3AED7903887B}"/>
              </a:ext>
            </a:extLst>
          </p:cNvPr>
          <p:cNvSpPr>
            <a:spLocks noGrp="1"/>
          </p:cNvSpPr>
          <p:nvPr>
            <p:ph type="dt" sz="half" idx="10"/>
          </p:nvPr>
        </p:nvSpPr>
        <p:spPr/>
        <p:txBody>
          <a:bodyPr/>
          <a:lstStyle/>
          <a:p>
            <a:fld id="{2CDBE606-D488-4694-9CFE-BB71045E3BF9}" type="datetimeFigureOut">
              <a:rPr lang="en-US" smtClean="0"/>
              <a:t>12/1/2024</a:t>
            </a:fld>
            <a:endParaRPr lang="en-US"/>
          </a:p>
        </p:txBody>
      </p:sp>
      <p:sp>
        <p:nvSpPr>
          <p:cNvPr id="4" name="Footer Placeholder 3">
            <a:extLst>
              <a:ext uri="{FF2B5EF4-FFF2-40B4-BE49-F238E27FC236}">
                <a16:creationId xmlns:a16="http://schemas.microsoft.com/office/drawing/2014/main" id="{15CBAF56-71A6-64A4-087F-9988AC82A5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EF8ED76-0D68-F61C-D6E0-245DF77D10D2}"/>
              </a:ext>
            </a:extLst>
          </p:cNvPr>
          <p:cNvSpPr>
            <a:spLocks noGrp="1"/>
          </p:cNvSpPr>
          <p:nvPr>
            <p:ph type="sldNum" sz="quarter" idx="12"/>
          </p:nvPr>
        </p:nvSpPr>
        <p:spPr/>
        <p:txBody>
          <a:bodyPr/>
          <a:lstStyle/>
          <a:p>
            <a:fld id="{80C4099B-9400-4C61-A042-52C3EC2FD70A}" type="slidenum">
              <a:rPr lang="en-US" smtClean="0"/>
              <a:t>‹#›</a:t>
            </a:fld>
            <a:endParaRPr lang="en-US"/>
          </a:p>
        </p:txBody>
      </p:sp>
    </p:spTree>
    <p:extLst>
      <p:ext uri="{BB962C8B-B14F-4D97-AF65-F5344CB8AC3E}">
        <p14:creationId xmlns:p14="http://schemas.microsoft.com/office/powerpoint/2010/main" val="894004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07E715-1F29-A7E9-2FBB-91508018882E}"/>
              </a:ext>
            </a:extLst>
          </p:cNvPr>
          <p:cNvSpPr>
            <a:spLocks noGrp="1"/>
          </p:cNvSpPr>
          <p:nvPr>
            <p:ph type="dt" sz="half" idx="10"/>
          </p:nvPr>
        </p:nvSpPr>
        <p:spPr/>
        <p:txBody>
          <a:bodyPr/>
          <a:lstStyle/>
          <a:p>
            <a:fld id="{2CDBE606-D488-4694-9CFE-BB71045E3BF9}" type="datetimeFigureOut">
              <a:rPr lang="en-US" smtClean="0"/>
              <a:t>12/1/2024</a:t>
            </a:fld>
            <a:endParaRPr lang="en-US"/>
          </a:p>
        </p:txBody>
      </p:sp>
      <p:sp>
        <p:nvSpPr>
          <p:cNvPr id="3" name="Footer Placeholder 2">
            <a:extLst>
              <a:ext uri="{FF2B5EF4-FFF2-40B4-BE49-F238E27FC236}">
                <a16:creationId xmlns:a16="http://schemas.microsoft.com/office/drawing/2014/main" id="{B6D91AAA-6CB5-5BFD-AD96-4B11B8616DB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9A06CEE-9491-D4EB-96D1-C1006FD33ACC}"/>
              </a:ext>
            </a:extLst>
          </p:cNvPr>
          <p:cNvSpPr>
            <a:spLocks noGrp="1"/>
          </p:cNvSpPr>
          <p:nvPr>
            <p:ph type="sldNum" sz="quarter" idx="12"/>
          </p:nvPr>
        </p:nvSpPr>
        <p:spPr/>
        <p:txBody>
          <a:bodyPr/>
          <a:lstStyle/>
          <a:p>
            <a:fld id="{80C4099B-9400-4C61-A042-52C3EC2FD70A}" type="slidenum">
              <a:rPr lang="en-US" smtClean="0"/>
              <a:t>‹#›</a:t>
            </a:fld>
            <a:endParaRPr lang="en-US"/>
          </a:p>
        </p:txBody>
      </p:sp>
    </p:spTree>
    <p:extLst>
      <p:ext uri="{BB962C8B-B14F-4D97-AF65-F5344CB8AC3E}">
        <p14:creationId xmlns:p14="http://schemas.microsoft.com/office/powerpoint/2010/main" val="669667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2A07-AE3C-08D4-BFB9-98E0657C53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8CFB2D-979D-6235-2532-3012E01AFD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0EAB6F5-28A1-EA02-FA8D-54465ABCB5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05CF1C-EB26-DB22-35C3-AB5193A7BD21}"/>
              </a:ext>
            </a:extLst>
          </p:cNvPr>
          <p:cNvSpPr>
            <a:spLocks noGrp="1"/>
          </p:cNvSpPr>
          <p:nvPr>
            <p:ph type="dt" sz="half" idx="10"/>
          </p:nvPr>
        </p:nvSpPr>
        <p:spPr/>
        <p:txBody>
          <a:bodyPr/>
          <a:lstStyle/>
          <a:p>
            <a:fld id="{2CDBE606-D488-4694-9CFE-BB71045E3BF9}" type="datetimeFigureOut">
              <a:rPr lang="en-US" smtClean="0"/>
              <a:t>12/1/2024</a:t>
            </a:fld>
            <a:endParaRPr lang="en-US"/>
          </a:p>
        </p:txBody>
      </p:sp>
      <p:sp>
        <p:nvSpPr>
          <p:cNvPr id="6" name="Footer Placeholder 5">
            <a:extLst>
              <a:ext uri="{FF2B5EF4-FFF2-40B4-BE49-F238E27FC236}">
                <a16:creationId xmlns:a16="http://schemas.microsoft.com/office/drawing/2014/main" id="{A50F8AE1-D56A-A6CE-62FD-9DDB136390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BF09FD-F97B-4270-5BBE-CA2E7D46BC0B}"/>
              </a:ext>
            </a:extLst>
          </p:cNvPr>
          <p:cNvSpPr>
            <a:spLocks noGrp="1"/>
          </p:cNvSpPr>
          <p:nvPr>
            <p:ph type="sldNum" sz="quarter" idx="12"/>
          </p:nvPr>
        </p:nvSpPr>
        <p:spPr/>
        <p:txBody>
          <a:bodyPr/>
          <a:lstStyle/>
          <a:p>
            <a:fld id="{80C4099B-9400-4C61-A042-52C3EC2FD70A}" type="slidenum">
              <a:rPr lang="en-US" smtClean="0"/>
              <a:t>‹#›</a:t>
            </a:fld>
            <a:endParaRPr lang="en-US"/>
          </a:p>
        </p:txBody>
      </p:sp>
    </p:spTree>
    <p:extLst>
      <p:ext uri="{BB962C8B-B14F-4D97-AF65-F5344CB8AC3E}">
        <p14:creationId xmlns:p14="http://schemas.microsoft.com/office/powerpoint/2010/main" val="1316203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B45D0-9538-F56C-2992-9FB9796455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43249CD-1FA4-8698-B37B-9A5F5908DE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6E87E4C-1F84-5B80-0DD7-E6884E86CD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23B03D-EA21-A54C-C90E-19AB7F77F69C}"/>
              </a:ext>
            </a:extLst>
          </p:cNvPr>
          <p:cNvSpPr>
            <a:spLocks noGrp="1"/>
          </p:cNvSpPr>
          <p:nvPr>
            <p:ph type="dt" sz="half" idx="10"/>
          </p:nvPr>
        </p:nvSpPr>
        <p:spPr/>
        <p:txBody>
          <a:bodyPr/>
          <a:lstStyle/>
          <a:p>
            <a:fld id="{2CDBE606-D488-4694-9CFE-BB71045E3BF9}" type="datetimeFigureOut">
              <a:rPr lang="en-US" smtClean="0"/>
              <a:t>12/1/2024</a:t>
            </a:fld>
            <a:endParaRPr lang="en-US"/>
          </a:p>
        </p:txBody>
      </p:sp>
      <p:sp>
        <p:nvSpPr>
          <p:cNvPr id="6" name="Footer Placeholder 5">
            <a:extLst>
              <a:ext uri="{FF2B5EF4-FFF2-40B4-BE49-F238E27FC236}">
                <a16:creationId xmlns:a16="http://schemas.microsoft.com/office/drawing/2014/main" id="{C4085FFA-AF6A-B51C-F047-7133663ADD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FD6704-EB99-241C-9BCA-60E6B8DF6A98}"/>
              </a:ext>
            </a:extLst>
          </p:cNvPr>
          <p:cNvSpPr>
            <a:spLocks noGrp="1"/>
          </p:cNvSpPr>
          <p:nvPr>
            <p:ph type="sldNum" sz="quarter" idx="12"/>
          </p:nvPr>
        </p:nvSpPr>
        <p:spPr/>
        <p:txBody>
          <a:bodyPr/>
          <a:lstStyle/>
          <a:p>
            <a:fld id="{80C4099B-9400-4C61-A042-52C3EC2FD70A}" type="slidenum">
              <a:rPr lang="en-US" smtClean="0"/>
              <a:t>‹#›</a:t>
            </a:fld>
            <a:endParaRPr lang="en-US"/>
          </a:p>
        </p:txBody>
      </p:sp>
    </p:spTree>
    <p:extLst>
      <p:ext uri="{BB962C8B-B14F-4D97-AF65-F5344CB8AC3E}">
        <p14:creationId xmlns:p14="http://schemas.microsoft.com/office/powerpoint/2010/main" val="3530230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21CA29-173F-692A-76D1-1E4164A8DA65}"/>
              </a:ext>
            </a:extLst>
          </p:cNvPr>
          <p:cNvSpPr>
            <a:spLocks noGrp="1"/>
          </p:cNvSpPr>
          <p:nvPr>
            <p:ph type="title"/>
          </p:nvPr>
        </p:nvSpPr>
        <p:spPr>
          <a:xfrm>
            <a:off x="272503" y="136525"/>
            <a:ext cx="11741865" cy="94137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514C159-F847-86AC-71F1-B151F2E27A3A}"/>
              </a:ext>
            </a:extLst>
          </p:cNvPr>
          <p:cNvSpPr>
            <a:spLocks noGrp="1"/>
          </p:cNvSpPr>
          <p:nvPr>
            <p:ph type="body" idx="1"/>
          </p:nvPr>
        </p:nvSpPr>
        <p:spPr>
          <a:xfrm>
            <a:off x="272503" y="1180848"/>
            <a:ext cx="11741865" cy="51472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6DEE09-26AC-0038-EE93-E62469DB5A3A}"/>
              </a:ext>
            </a:extLst>
          </p:cNvPr>
          <p:cNvSpPr>
            <a:spLocks noGrp="1"/>
          </p:cNvSpPr>
          <p:nvPr>
            <p:ph type="dt" sz="half" idx="2"/>
          </p:nvPr>
        </p:nvSpPr>
        <p:spPr>
          <a:xfrm>
            <a:off x="272503" y="6426957"/>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DBE606-D488-4694-9CFE-BB71045E3BF9}" type="datetimeFigureOut">
              <a:rPr lang="en-US" smtClean="0"/>
              <a:t>12/1/2024</a:t>
            </a:fld>
            <a:endParaRPr lang="en-US"/>
          </a:p>
        </p:txBody>
      </p:sp>
      <p:sp>
        <p:nvSpPr>
          <p:cNvPr id="5" name="Footer Placeholder 4">
            <a:extLst>
              <a:ext uri="{FF2B5EF4-FFF2-40B4-BE49-F238E27FC236}">
                <a16:creationId xmlns:a16="http://schemas.microsoft.com/office/drawing/2014/main" id="{7C4107BB-9C64-FB62-D540-C8C15EA1FE2F}"/>
              </a:ext>
            </a:extLst>
          </p:cNvPr>
          <p:cNvSpPr>
            <a:spLocks noGrp="1"/>
          </p:cNvSpPr>
          <p:nvPr>
            <p:ph type="ftr" sz="quarter" idx="3"/>
          </p:nvPr>
        </p:nvSpPr>
        <p:spPr>
          <a:xfrm>
            <a:off x="4368884" y="645118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E26F82F-67E0-4219-83DD-37D70FB753B1}"/>
              </a:ext>
            </a:extLst>
          </p:cNvPr>
          <p:cNvSpPr>
            <a:spLocks noGrp="1"/>
          </p:cNvSpPr>
          <p:nvPr>
            <p:ph type="sldNum" sz="quarter" idx="4"/>
          </p:nvPr>
        </p:nvSpPr>
        <p:spPr>
          <a:xfrm>
            <a:off x="9271168" y="644112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C4099B-9400-4C61-A042-52C3EC2FD70A}" type="slidenum">
              <a:rPr lang="en-US" smtClean="0"/>
              <a:t>‹#›</a:t>
            </a:fld>
            <a:endParaRPr lang="en-US"/>
          </a:p>
        </p:txBody>
      </p:sp>
    </p:spTree>
    <p:extLst>
      <p:ext uri="{BB962C8B-B14F-4D97-AF65-F5344CB8AC3E}">
        <p14:creationId xmlns:p14="http://schemas.microsoft.com/office/powerpoint/2010/main" val="9609163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rgbClr val="532D8E"/>
          </a:solidFill>
          <a:latin typeface="Arial Black" panose="020B0A040201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40.emf"/><Relationship Id="rId7" Type="http://schemas.openxmlformats.org/officeDocument/2006/relationships/image" Target="../media/image38.emf"/><Relationship Id="rId2" Type="http://schemas.openxmlformats.org/officeDocument/2006/relationships/image" Target="../media/image39.emf"/><Relationship Id="rId1" Type="http://schemas.openxmlformats.org/officeDocument/2006/relationships/slideLayout" Target="../slideLayouts/slideLayout2.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slides/_rels/slide33.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image" Target="../media/image44.emf"/><Relationship Id="rId7" Type="http://schemas.openxmlformats.org/officeDocument/2006/relationships/image" Target="../media/image45.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8.emf"/><Relationship Id="rId5" Type="http://schemas.openxmlformats.org/officeDocument/2006/relationships/image" Target="../media/image41.emf"/><Relationship Id="rId4" Type="http://schemas.openxmlformats.org/officeDocument/2006/relationships/image" Target="../media/image39.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3A61C-9EA9-6B5C-168E-36495669031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C177C49E-495F-9BE5-982B-4EE28D8647CF}"/>
              </a:ext>
            </a:extLst>
          </p:cNvPr>
          <p:cNvSpPr>
            <a:spLocks noGrp="1"/>
          </p:cNvSpPr>
          <p:nvPr>
            <p:ph type="subTitle" idx="1"/>
          </p:nvPr>
        </p:nvSpPr>
        <p:spPr/>
        <p:txBody>
          <a:bodyPr/>
          <a:lstStyle/>
          <a:p>
            <a:endParaRPr lang="en-US"/>
          </a:p>
        </p:txBody>
      </p:sp>
      <p:pic>
        <p:nvPicPr>
          <p:cNvPr id="4" name="Picture 2">
            <a:extLst>
              <a:ext uri="{FF2B5EF4-FFF2-40B4-BE49-F238E27FC236}">
                <a16:creationId xmlns:a16="http://schemas.microsoft.com/office/drawing/2014/main" id="{03A91DEA-A578-1C25-E401-D5C259262012}"/>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logo with white text&#10;&#10;Description automatically generated">
            <a:extLst>
              <a:ext uri="{FF2B5EF4-FFF2-40B4-BE49-F238E27FC236}">
                <a16:creationId xmlns:a16="http://schemas.microsoft.com/office/drawing/2014/main" id="{48783612-A086-6017-2B13-66153B4401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59353" y="4429919"/>
            <a:ext cx="2867668" cy="2288985"/>
          </a:xfrm>
          <a:prstGeom prst="rect">
            <a:avLst/>
          </a:prstGeom>
        </p:spPr>
      </p:pic>
      <p:sp>
        <p:nvSpPr>
          <p:cNvPr id="6" name="Title 1">
            <a:extLst>
              <a:ext uri="{FF2B5EF4-FFF2-40B4-BE49-F238E27FC236}">
                <a16:creationId xmlns:a16="http://schemas.microsoft.com/office/drawing/2014/main" id="{86649F24-8FCC-CDEB-B4C7-3B4C1F0F6A52}"/>
              </a:ext>
            </a:extLst>
          </p:cNvPr>
          <p:cNvSpPr txBox="1">
            <a:spLocks/>
          </p:cNvSpPr>
          <p:nvPr/>
        </p:nvSpPr>
        <p:spPr>
          <a:xfrm>
            <a:off x="264978" y="0"/>
            <a:ext cx="7891955" cy="6858000"/>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7200" b="1"/>
              <a:t>IDS 1721 </a:t>
            </a:r>
          </a:p>
          <a:p>
            <a:pPr algn="l">
              <a:defRPr/>
            </a:pPr>
            <a:r>
              <a:rPr lang="en-US" sz="7200" b="1"/>
              <a:t>Computing and Problem Solving for STEM</a:t>
            </a:r>
            <a:br>
              <a:rPr lang="en-US" sz="7200" b="1"/>
            </a:br>
            <a:r>
              <a:rPr lang="en-US" sz="6500" b="1">
                <a:solidFill>
                  <a:srgbClr val="7030A0"/>
                </a:solidFill>
              </a:rPr>
              <a:t>Chapter 07</a:t>
            </a:r>
          </a:p>
          <a:p>
            <a:pPr algn="l">
              <a:defRPr/>
            </a:pPr>
            <a:r>
              <a:rPr lang="en-US" sz="6500" b="1">
                <a:solidFill>
                  <a:srgbClr val="7030A0"/>
                </a:solidFill>
              </a:rPr>
              <a:t>The second Dimension</a:t>
            </a:r>
            <a:endParaRPr lang="en-US" sz="6500" b="1">
              <a:solidFill>
                <a:srgbClr val="7030A0"/>
              </a:solidFill>
              <a:ea typeface="Calibri Light"/>
              <a:cs typeface="Calibri Light"/>
            </a:endParaRPr>
          </a:p>
        </p:txBody>
      </p:sp>
    </p:spTree>
    <p:extLst>
      <p:ext uri="{BB962C8B-B14F-4D97-AF65-F5344CB8AC3E}">
        <p14:creationId xmlns:p14="http://schemas.microsoft.com/office/powerpoint/2010/main" val="7838441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40A98-85D8-9395-11E3-E6079DDA720B}"/>
              </a:ext>
            </a:extLst>
          </p:cNvPr>
          <p:cNvSpPr>
            <a:spLocks noGrp="1"/>
          </p:cNvSpPr>
          <p:nvPr>
            <p:ph type="title"/>
          </p:nvPr>
        </p:nvSpPr>
        <p:spPr/>
        <p:txBody>
          <a:bodyPr/>
          <a:lstStyle/>
          <a:p>
            <a:r>
              <a:rPr lang="en-US"/>
              <a:t>Program Development</a:t>
            </a:r>
          </a:p>
        </p:txBody>
      </p:sp>
      <p:sp>
        <p:nvSpPr>
          <p:cNvPr id="3" name="Content Placeholder 2">
            <a:extLst>
              <a:ext uri="{FF2B5EF4-FFF2-40B4-BE49-F238E27FC236}">
                <a16:creationId xmlns:a16="http://schemas.microsoft.com/office/drawing/2014/main" id="{53606CFF-8A6F-F88B-5956-E1B2C176188F}"/>
              </a:ext>
            </a:extLst>
          </p:cNvPr>
          <p:cNvSpPr>
            <a:spLocks noGrp="1"/>
          </p:cNvSpPr>
          <p:nvPr>
            <p:ph idx="1"/>
          </p:nvPr>
        </p:nvSpPr>
        <p:spPr>
          <a:xfrm>
            <a:off x="272503" y="1180848"/>
            <a:ext cx="11741865" cy="5677152"/>
          </a:xfrm>
        </p:spPr>
        <p:txBody>
          <a:bodyPr>
            <a:normAutofit/>
          </a:bodyPr>
          <a:lstStyle/>
          <a:p>
            <a:r>
              <a:rPr lang="en-US"/>
              <a:t>To that end, assume that we have islands </a:t>
            </a:r>
            <a:r>
              <a:rPr lang="en-US" i="1">
                <a:latin typeface="Times New Roman" panose="02020603050405020304" pitchFamily="18" charset="0"/>
                <a:cs typeface="Times New Roman" panose="02020603050405020304" pitchFamily="18" charset="0"/>
              </a:rPr>
              <a:t>S</a:t>
            </a:r>
            <a:r>
              <a:rPr lang="en-US" i="1" baseline="-25000">
                <a:latin typeface="Times New Roman" panose="02020603050405020304" pitchFamily="18" charset="0"/>
                <a:cs typeface="Times New Roman" panose="02020603050405020304" pitchFamily="18" charset="0"/>
              </a:rPr>
              <a:t>1</a:t>
            </a:r>
            <a:r>
              <a:rPr lang="en-US" i="1">
                <a:latin typeface="Times New Roman" panose="02020603050405020304" pitchFamily="18" charset="0"/>
                <a:cs typeface="Times New Roman" panose="02020603050405020304" pitchFamily="18" charset="0"/>
              </a:rPr>
              <a:t>,...,S</a:t>
            </a:r>
            <a:r>
              <a:rPr lang="en-US" i="1" baseline="-25000">
                <a:latin typeface="Times New Roman" panose="02020603050405020304" pitchFamily="18" charset="0"/>
                <a:cs typeface="Times New Roman" panose="02020603050405020304" pitchFamily="18" charset="0"/>
              </a:rPr>
              <a:t>n</a:t>
            </a:r>
            <a:r>
              <a:rPr lang="en-US" i="1">
                <a:latin typeface="Times New Roman" panose="02020603050405020304" pitchFamily="18" charset="0"/>
                <a:cs typeface="Times New Roman" panose="02020603050405020304" pitchFamily="18" charset="0"/>
              </a:rPr>
              <a:t> </a:t>
            </a:r>
            <a:r>
              <a:rPr lang="en-US"/>
              <a:t>and that the initial length-</a:t>
            </a:r>
            <a:r>
              <a:rPr lang="en-US">
                <a:latin typeface="Courier New" panose="02070309020205020404" pitchFamily="49" charset="0"/>
                <a:cs typeface="Courier New" panose="02070309020205020404" pitchFamily="49" charset="0"/>
              </a:rPr>
              <a:t>n</a:t>
            </a:r>
            <a:r>
              <a:rPr lang="en-US"/>
              <a:t> population distribution vector </a:t>
            </a:r>
            <a:r>
              <a:rPr lang="en-US">
                <a:latin typeface="Courier New" panose="02070309020205020404" pitchFamily="49" charset="0"/>
                <a:cs typeface="Courier New" panose="02070309020205020404" pitchFamily="49" charset="0"/>
              </a:rPr>
              <a:t>x</a:t>
            </a:r>
            <a:r>
              <a:rPr lang="en-US"/>
              <a:t> and the </a:t>
            </a:r>
            <a:r>
              <a:rPr lang="en-US">
                <a:latin typeface="Courier New" panose="02070309020205020404" pitchFamily="49" charset="0"/>
                <a:cs typeface="Courier New" panose="02070309020205020404" pitchFamily="49" charset="0"/>
              </a:rPr>
              <a:t>n</a:t>
            </a:r>
            <a:r>
              <a:rPr lang="en-US"/>
              <a:t>-by-</a:t>
            </a:r>
            <a:r>
              <a:rPr lang="en-US">
                <a:latin typeface="Courier New" panose="02070309020205020404" pitchFamily="49" charset="0"/>
                <a:cs typeface="Courier New" panose="02070309020205020404" pitchFamily="49" charset="0"/>
              </a:rPr>
              <a:t>n</a:t>
            </a:r>
            <a:r>
              <a:rPr lang="en-US"/>
              <a:t> transition probability matrix </a:t>
            </a:r>
            <a:r>
              <a:rPr lang="en-US">
                <a:latin typeface="Courier New" panose="02070309020205020404" pitchFamily="49" charset="0"/>
                <a:cs typeface="Courier New" panose="02070309020205020404" pitchFamily="49" charset="0"/>
              </a:rPr>
              <a:t>P</a:t>
            </a:r>
            <a:r>
              <a:rPr lang="en-US"/>
              <a:t> are set up. The updating process may proceed as follows:</a:t>
            </a:r>
          </a:p>
          <a:p>
            <a:endParaRPr lang="en-US"/>
          </a:p>
          <a:p>
            <a:endParaRPr lang="en-US"/>
          </a:p>
          <a:p>
            <a:endParaRPr lang="en-US"/>
          </a:p>
          <a:p>
            <a:pPr>
              <a:spcBef>
                <a:spcPts val="0"/>
              </a:spcBef>
            </a:pPr>
            <a:r>
              <a:rPr lang="en-US"/>
              <a:t>At the end, we could create a table </a:t>
            </a:r>
          </a:p>
          <a:p>
            <a:pPr marL="0" indent="0">
              <a:spcBef>
                <a:spcPts val="0"/>
              </a:spcBef>
              <a:buNone/>
            </a:pPr>
            <a:r>
              <a:rPr lang="en-US"/>
              <a:t>  for year 1,  another for year 2, and </a:t>
            </a:r>
          </a:p>
          <a:p>
            <a:pPr marL="0" indent="0">
              <a:spcBef>
                <a:spcPts val="0"/>
              </a:spcBef>
              <a:buNone/>
            </a:pPr>
            <a:r>
              <a:rPr lang="en-US"/>
              <a:t>  so on, until year 5 for a 3D matrix,</a:t>
            </a:r>
          </a:p>
          <a:p>
            <a:pPr marL="0" indent="0">
              <a:spcBef>
                <a:spcPts val="0"/>
              </a:spcBef>
              <a:buNone/>
            </a:pPr>
            <a:r>
              <a:rPr lang="en-US"/>
              <a:t>  if we wanted!</a:t>
            </a:r>
          </a:p>
        </p:txBody>
      </p:sp>
      <p:pic>
        <p:nvPicPr>
          <p:cNvPr id="5" name="Picture 4">
            <a:extLst>
              <a:ext uri="{FF2B5EF4-FFF2-40B4-BE49-F238E27FC236}">
                <a16:creationId xmlns:a16="http://schemas.microsoft.com/office/drawing/2014/main" id="{DCF7A6D1-E3EA-7FC9-5B8A-1BCBE573B22B}"/>
              </a:ext>
            </a:extLst>
          </p:cNvPr>
          <p:cNvPicPr>
            <a:picLocks noChangeAspect="1"/>
          </p:cNvPicPr>
          <p:nvPr/>
        </p:nvPicPr>
        <p:blipFill>
          <a:blip r:embed="rId2"/>
          <a:stretch>
            <a:fillRect/>
          </a:stretch>
        </p:blipFill>
        <p:spPr>
          <a:xfrm>
            <a:off x="598079" y="3140749"/>
            <a:ext cx="6160569" cy="1227482"/>
          </a:xfrm>
          <a:prstGeom prst="rect">
            <a:avLst/>
          </a:prstGeom>
        </p:spPr>
      </p:pic>
      <p:pic>
        <p:nvPicPr>
          <p:cNvPr id="6" name="Picture 5">
            <a:extLst>
              <a:ext uri="{FF2B5EF4-FFF2-40B4-BE49-F238E27FC236}">
                <a16:creationId xmlns:a16="http://schemas.microsoft.com/office/drawing/2014/main" id="{6D0081F1-778C-8FA0-D134-9EA5866946F9}"/>
              </a:ext>
            </a:extLst>
          </p:cNvPr>
          <p:cNvPicPr>
            <a:picLocks noChangeAspect="1"/>
          </p:cNvPicPr>
          <p:nvPr/>
        </p:nvPicPr>
        <p:blipFill rotWithShape="1">
          <a:blip r:embed="rId3">
            <a:duotone>
              <a:schemeClr val="accent6">
                <a:shade val="45000"/>
                <a:satMod val="135000"/>
              </a:schemeClr>
              <a:prstClr val="white"/>
            </a:duotone>
          </a:blip>
          <a:srcRect l="8351" t="17783" r="2821"/>
          <a:stretch/>
        </p:blipFill>
        <p:spPr>
          <a:xfrm>
            <a:off x="8944303" y="3683165"/>
            <a:ext cx="3247697" cy="1707931"/>
          </a:xfrm>
          <a:prstGeom prst="rect">
            <a:avLst/>
          </a:prstGeom>
        </p:spPr>
      </p:pic>
      <p:pic>
        <p:nvPicPr>
          <p:cNvPr id="7" name="Picture 6">
            <a:extLst>
              <a:ext uri="{FF2B5EF4-FFF2-40B4-BE49-F238E27FC236}">
                <a16:creationId xmlns:a16="http://schemas.microsoft.com/office/drawing/2014/main" id="{01CCD9C3-E13E-2F26-2365-96C526A973EE}"/>
              </a:ext>
            </a:extLst>
          </p:cNvPr>
          <p:cNvPicPr>
            <a:picLocks noChangeAspect="1"/>
          </p:cNvPicPr>
          <p:nvPr/>
        </p:nvPicPr>
        <p:blipFill rotWithShape="1">
          <a:blip r:embed="rId3">
            <a:duotone>
              <a:schemeClr val="accent4">
                <a:shade val="45000"/>
                <a:satMod val="135000"/>
              </a:schemeClr>
              <a:prstClr val="white"/>
            </a:duotone>
          </a:blip>
          <a:srcRect l="8351" t="17783" r="2821"/>
          <a:stretch/>
        </p:blipFill>
        <p:spPr>
          <a:xfrm>
            <a:off x="8402394" y="4050478"/>
            <a:ext cx="3247697" cy="1707931"/>
          </a:xfrm>
          <a:prstGeom prst="rect">
            <a:avLst/>
          </a:prstGeom>
        </p:spPr>
      </p:pic>
      <p:pic>
        <p:nvPicPr>
          <p:cNvPr id="8" name="Picture 7">
            <a:extLst>
              <a:ext uri="{FF2B5EF4-FFF2-40B4-BE49-F238E27FC236}">
                <a16:creationId xmlns:a16="http://schemas.microsoft.com/office/drawing/2014/main" id="{F750329A-2D7C-C8D2-5E3A-2249E3C4CF17}"/>
              </a:ext>
            </a:extLst>
          </p:cNvPr>
          <p:cNvPicPr>
            <a:picLocks noChangeAspect="1"/>
          </p:cNvPicPr>
          <p:nvPr/>
        </p:nvPicPr>
        <p:blipFill rotWithShape="1">
          <a:blip r:embed="rId3">
            <a:duotone>
              <a:schemeClr val="accent2">
                <a:shade val="45000"/>
                <a:satMod val="135000"/>
              </a:schemeClr>
              <a:prstClr val="white"/>
            </a:duotone>
          </a:blip>
          <a:srcRect l="8351" t="17783" r="2821"/>
          <a:stretch/>
        </p:blipFill>
        <p:spPr>
          <a:xfrm>
            <a:off x="7765614" y="4390694"/>
            <a:ext cx="3247697" cy="1707931"/>
          </a:xfrm>
          <a:prstGeom prst="rect">
            <a:avLst/>
          </a:prstGeom>
        </p:spPr>
      </p:pic>
      <p:pic>
        <p:nvPicPr>
          <p:cNvPr id="9" name="Picture 8">
            <a:extLst>
              <a:ext uri="{FF2B5EF4-FFF2-40B4-BE49-F238E27FC236}">
                <a16:creationId xmlns:a16="http://schemas.microsoft.com/office/drawing/2014/main" id="{CFB59E44-F087-642D-129E-C07EA327C489}"/>
              </a:ext>
            </a:extLst>
          </p:cNvPr>
          <p:cNvPicPr>
            <a:picLocks noChangeAspect="1"/>
          </p:cNvPicPr>
          <p:nvPr/>
        </p:nvPicPr>
        <p:blipFill rotWithShape="1">
          <a:blip r:embed="rId3">
            <a:duotone>
              <a:schemeClr val="accent1">
                <a:shade val="45000"/>
                <a:satMod val="135000"/>
              </a:schemeClr>
              <a:prstClr val="white"/>
            </a:duotone>
          </a:blip>
          <a:srcRect l="8351" t="17783" r="2821"/>
          <a:stretch/>
        </p:blipFill>
        <p:spPr>
          <a:xfrm>
            <a:off x="7128834" y="4763646"/>
            <a:ext cx="3247697" cy="1707931"/>
          </a:xfrm>
          <a:prstGeom prst="rect">
            <a:avLst/>
          </a:prstGeom>
        </p:spPr>
      </p:pic>
      <p:pic>
        <p:nvPicPr>
          <p:cNvPr id="10" name="Picture 9">
            <a:extLst>
              <a:ext uri="{FF2B5EF4-FFF2-40B4-BE49-F238E27FC236}">
                <a16:creationId xmlns:a16="http://schemas.microsoft.com/office/drawing/2014/main" id="{708ACF42-5BCC-FF41-32B2-B6A94D594BEB}"/>
              </a:ext>
            </a:extLst>
          </p:cNvPr>
          <p:cNvPicPr>
            <a:picLocks noChangeAspect="1"/>
          </p:cNvPicPr>
          <p:nvPr/>
        </p:nvPicPr>
        <p:blipFill rotWithShape="1">
          <a:blip r:embed="rId3"/>
          <a:srcRect l="8351" t="17783" r="2821"/>
          <a:stretch/>
        </p:blipFill>
        <p:spPr>
          <a:xfrm>
            <a:off x="6427094" y="5150069"/>
            <a:ext cx="3247697" cy="1707931"/>
          </a:xfrm>
          <a:prstGeom prst="rect">
            <a:avLst/>
          </a:prstGeom>
        </p:spPr>
      </p:pic>
    </p:spTree>
    <p:extLst>
      <p:ext uri="{BB962C8B-B14F-4D97-AF65-F5344CB8AC3E}">
        <p14:creationId xmlns:p14="http://schemas.microsoft.com/office/powerpoint/2010/main" val="2647902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5D770-CF40-D82F-B3A8-3BB979D65020}"/>
              </a:ext>
            </a:extLst>
          </p:cNvPr>
          <p:cNvSpPr>
            <a:spLocks noGrp="1"/>
          </p:cNvSpPr>
          <p:nvPr>
            <p:ph type="title"/>
          </p:nvPr>
        </p:nvSpPr>
        <p:spPr/>
        <p:txBody>
          <a:bodyPr/>
          <a:lstStyle/>
          <a:p>
            <a:r>
              <a:rPr lang="en-US"/>
              <a:t>Program Development</a:t>
            </a:r>
          </a:p>
        </p:txBody>
      </p:sp>
      <p:sp>
        <p:nvSpPr>
          <p:cNvPr id="3" name="Content Placeholder 2">
            <a:extLst>
              <a:ext uri="{FF2B5EF4-FFF2-40B4-BE49-F238E27FC236}">
                <a16:creationId xmlns:a16="http://schemas.microsoft.com/office/drawing/2014/main" id="{51A239E9-E488-521E-EAE5-4BA83E6A2945}"/>
              </a:ext>
            </a:extLst>
          </p:cNvPr>
          <p:cNvSpPr>
            <a:spLocks noGrp="1"/>
          </p:cNvSpPr>
          <p:nvPr>
            <p:ph idx="1"/>
          </p:nvPr>
        </p:nvSpPr>
        <p:spPr/>
        <p:txBody>
          <a:bodyPr>
            <a:normAutofit lnSpcReduction="10000"/>
          </a:bodyPr>
          <a:lstStyle/>
          <a:p>
            <a:r>
              <a:rPr lang="en-US"/>
              <a:t>It is clear from our </a:t>
            </a:r>
            <a:r>
              <a:rPr lang="en-US">
                <a:latin typeface="Courier New" panose="02070309020205020404" pitchFamily="49" charset="0"/>
                <a:cs typeface="Courier New" panose="02070309020205020404" pitchFamily="49" charset="0"/>
              </a:rPr>
              <a:t>n = 4 </a:t>
            </a:r>
            <a:r>
              <a:rPr lang="en-US"/>
              <a:t>example that the computation of </a:t>
            </a:r>
            <a:r>
              <a:rPr lang="en-US">
                <a:latin typeface="Courier New" panose="02070309020205020404" pitchFamily="49" charset="0"/>
                <a:cs typeface="Courier New" panose="02070309020205020404" pitchFamily="49" charset="0"/>
              </a:rPr>
              <a:t>y(</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a:t>
            </a:r>
            <a:r>
              <a:rPr lang="en-US"/>
              <a:t> is a length-</a:t>
            </a:r>
            <a:r>
              <a:rPr lang="en-US">
                <a:latin typeface="Courier New" panose="02070309020205020404" pitchFamily="49" charset="0"/>
                <a:cs typeface="Courier New" panose="02070309020205020404" pitchFamily="49" charset="0"/>
              </a:rPr>
              <a:t>n</a:t>
            </a:r>
            <a:r>
              <a:rPr lang="en-US"/>
              <a:t> summation that involves the transition probabilities from the </a:t>
            </a:r>
            <a:r>
              <a:rPr lang="en-US" i="1" err="1">
                <a:latin typeface="Times New Roman" panose="02020603050405020304" pitchFamily="18" charset="0"/>
                <a:cs typeface="Times New Roman" panose="02020603050405020304" pitchFamily="18" charset="0"/>
              </a:rPr>
              <a:t>i</a:t>
            </a:r>
            <a:r>
              <a:rPr lang="en-US" err="1"/>
              <a:t>th</a:t>
            </a:r>
            <a:r>
              <a:rPr lang="en-US"/>
              <a:t> row of </a:t>
            </a:r>
            <a:r>
              <a:rPr lang="en-US">
                <a:latin typeface="Courier New" panose="02070309020205020404" pitchFamily="49" charset="0"/>
                <a:cs typeface="Courier New" panose="02070309020205020404" pitchFamily="49" charset="0"/>
              </a:rPr>
              <a:t>P</a:t>
            </a:r>
            <a:r>
              <a:rPr lang="en-US"/>
              <a:t> and the values in the current population vector </a:t>
            </a:r>
            <a:r>
              <a:rPr lang="en-US">
                <a:latin typeface="Courier New" panose="02070309020205020404" pitchFamily="49" charset="0"/>
                <a:cs typeface="Courier New" panose="02070309020205020404" pitchFamily="49" charset="0"/>
              </a:rPr>
              <a:t>x</a:t>
            </a:r>
            <a:r>
              <a:rPr lang="en-US"/>
              <a:t>. We can use our one-dimensional vector expertise to solve this problem.</a:t>
            </a:r>
          </a:p>
          <a:p>
            <a:r>
              <a:rPr lang="en-US"/>
              <a:t>We first copy the values from the </a:t>
            </a:r>
            <a:r>
              <a:rPr lang="en-US" i="1" err="1">
                <a:latin typeface="Times New Roman" panose="02020603050405020304" pitchFamily="18" charset="0"/>
                <a:cs typeface="Times New Roman" panose="02020603050405020304" pitchFamily="18" charset="0"/>
              </a:rPr>
              <a:t>i</a:t>
            </a:r>
            <a:r>
              <a:rPr lang="en-US" err="1"/>
              <a:t>th</a:t>
            </a:r>
            <a:r>
              <a:rPr lang="en-US"/>
              <a:t> row of </a:t>
            </a:r>
            <a:r>
              <a:rPr lang="en-US">
                <a:latin typeface="Courier New" panose="02070309020205020404" pitchFamily="49" charset="0"/>
                <a:cs typeface="Courier New" panose="02070309020205020404" pitchFamily="49" charset="0"/>
              </a:rPr>
              <a:t>P</a:t>
            </a:r>
            <a:r>
              <a:rPr lang="en-US"/>
              <a:t> into a vector </a:t>
            </a:r>
            <a:r>
              <a:rPr lang="en-US">
                <a:latin typeface="Courier New" panose="02070309020205020404" pitchFamily="49" charset="0"/>
                <a:cs typeface="Courier New" panose="02070309020205020404" pitchFamily="49" charset="0"/>
              </a:rPr>
              <a:t>r</a:t>
            </a:r>
            <a:r>
              <a:rPr lang="en-US"/>
              <a:t>:</a:t>
            </a:r>
          </a:p>
          <a:p>
            <a:endParaRPr lang="en-US"/>
          </a:p>
          <a:p>
            <a:endParaRPr lang="en-US"/>
          </a:p>
          <a:p>
            <a:endParaRPr lang="en-US"/>
          </a:p>
          <a:p>
            <a:r>
              <a:rPr lang="en-US"/>
              <a:t>Notice how only the column index varies during the loop—all data come from the </a:t>
            </a:r>
            <a:r>
              <a:rPr lang="en-US" i="1" err="1">
                <a:latin typeface="Times New Roman" panose="02020603050405020304" pitchFamily="18" charset="0"/>
                <a:cs typeface="Times New Roman" panose="02020603050405020304" pitchFamily="18" charset="0"/>
              </a:rPr>
              <a:t>i</a:t>
            </a:r>
            <a:r>
              <a:rPr lang="en-US" err="1"/>
              <a:t>th</a:t>
            </a:r>
            <a:r>
              <a:rPr lang="en-US"/>
              <a:t> row of </a:t>
            </a:r>
            <a:r>
              <a:rPr lang="en-US">
                <a:latin typeface="Courier New" panose="02070309020205020404" pitchFamily="49" charset="0"/>
                <a:cs typeface="Courier New" panose="02070309020205020404" pitchFamily="49" charset="0"/>
              </a:rPr>
              <a:t>P</a:t>
            </a:r>
            <a:r>
              <a:rPr lang="en-US"/>
              <a:t>.</a:t>
            </a:r>
          </a:p>
        </p:txBody>
      </p:sp>
      <p:pic>
        <p:nvPicPr>
          <p:cNvPr id="5" name="Picture 4">
            <a:extLst>
              <a:ext uri="{FF2B5EF4-FFF2-40B4-BE49-F238E27FC236}">
                <a16:creationId xmlns:a16="http://schemas.microsoft.com/office/drawing/2014/main" id="{C963042A-30B3-1CC3-8CF7-FF4FCDF88D86}"/>
              </a:ext>
            </a:extLst>
          </p:cNvPr>
          <p:cNvPicPr>
            <a:picLocks noChangeAspect="1"/>
          </p:cNvPicPr>
          <p:nvPr/>
        </p:nvPicPr>
        <p:blipFill>
          <a:blip r:embed="rId2"/>
          <a:stretch>
            <a:fillRect/>
          </a:stretch>
        </p:blipFill>
        <p:spPr>
          <a:xfrm>
            <a:off x="732915" y="3933926"/>
            <a:ext cx="3591444" cy="1280772"/>
          </a:xfrm>
          <a:prstGeom prst="rect">
            <a:avLst/>
          </a:prstGeom>
        </p:spPr>
      </p:pic>
    </p:spTree>
    <p:extLst>
      <p:ext uri="{BB962C8B-B14F-4D97-AF65-F5344CB8AC3E}">
        <p14:creationId xmlns:p14="http://schemas.microsoft.com/office/powerpoint/2010/main" val="1335179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93C0A52-63E2-FF2E-0C75-1144D4099962}"/>
              </a:ext>
            </a:extLst>
          </p:cNvPr>
          <p:cNvPicPr>
            <a:picLocks noChangeAspect="1"/>
          </p:cNvPicPr>
          <p:nvPr/>
        </p:nvPicPr>
        <p:blipFill>
          <a:blip r:embed="rId2"/>
          <a:stretch>
            <a:fillRect/>
          </a:stretch>
        </p:blipFill>
        <p:spPr>
          <a:xfrm>
            <a:off x="372570" y="4485816"/>
            <a:ext cx="5388201" cy="2159734"/>
          </a:xfrm>
          <a:prstGeom prst="rect">
            <a:avLst/>
          </a:prstGeom>
        </p:spPr>
      </p:pic>
      <p:sp>
        <p:nvSpPr>
          <p:cNvPr id="2" name="Title 1">
            <a:extLst>
              <a:ext uri="{FF2B5EF4-FFF2-40B4-BE49-F238E27FC236}">
                <a16:creationId xmlns:a16="http://schemas.microsoft.com/office/drawing/2014/main" id="{D5D7366C-B29A-2CFD-C65C-4ED903751962}"/>
              </a:ext>
            </a:extLst>
          </p:cNvPr>
          <p:cNvSpPr>
            <a:spLocks noGrp="1"/>
          </p:cNvSpPr>
          <p:nvPr>
            <p:ph type="title"/>
          </p:nvPr>
        </p:nvSpPr>
        <p:spPr/>
        <p:txBody>
          <a:bodyPr/>
          <a:lstStyle/>
          <a:p>
            <a:r>
              <a:rPr lang="en-US"/>
              <a:t>Program Development</a:t>
            </a:r>
          </a:p>
        </p:txBody>
      </p:sp>
      <p:sp>
        <p:nvSpPr>
          <p:cNvPr id="3" name="Content Placeholder 2">
            <a:extLst>
              <a:ext uri="{FF2B5EF4-FFF2-40B4-BE49-F238E27FC236}">
                <a16:creationId xmlns:a16="http://schemas.microsoft.com/office/drawing/2014/main" id="{99FE8C28-65B0-7E2E-7C1E-674A063444A5}"/>
              </a:ext>
            </a:extLst>
          </p:cNvPr>
          <p:cNvSpPr>
            <a:spLocks noGrp="1"/>
          </p:cNvSpPr>
          <p:nvPr>
            <p:ph idx="1"/>
          </p:nvPr>
        </p:nvSpPr>
        <p:spPr/>
        <p:txBody>
          <a:bodyPr/>
          <a:lstStyle/>
          <a:p>
            <a:r>
              <a:rPr lang="en-US"/>
              <a:t>We next perform the required summation using a familiar one-dimensional summation strategy, assigning the final sum to </a:t>
            </a:r>
            <a:r>
              <a:rPr lang="en-US">
                <a:latin typeface="Courier New" panose="02070309020205020404" pitchFamily="49" charset="0"/>
                <a:cs typeface="Courier New" panose="02070309020205020404" pitchFamily="49" charset="0"/>
              </a:rPr>
              <a:t>y(</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a:t>
            </a:r>
            <a:r>
              <a:rPr lang="en-US"/>
              <a:t>:</a:t>
            </a:r>
          </a:p>
          <a:p>
            <a:endParaRPr lang="en-US"/>
          </a:p>
          <a:p>
            <a:endParaRPr lang="en-US"/>
          </a:p>
          <a:p>
            <a:endParaRPr lang="en-US"/>
          </a:p>
          <a:p>
            <a:pPr marL="0" indent="0">
              <a:buNone/>
            </a:pPr>
            <a:r>
              <a:rPr lang="en-US" sz="1000"/>
              <a:t> </a:t>
            </a:r>
            <a:endParaRPr lang="en-US"/>
          </a:p>
          <a:p>
            <a:pPr marL="0" indent="0" algn="ctr">
              <a:buNone/>
            </a:pPr>
            <a:r>
              <a:rPr lang="en-US"/>
              <a:t>and then</a:t>
            </a:r>
          </a:p>
        </p:txBody>
      </p:sp>
      <p:pic>
        <p:nvPicPr>
          <p:cNvPr id="5" name="Picture 4">
            <a:extLst>
              <a:ext uri="{FF2B5EF4-FFF2-40B4-BE49-F238E27FC236}">
                <a16:creationId xmlns:a16="http://schemas.microsoft.com/office/drawing/2014/main" id="{88991811-C00E-C4A0-9E78-873FD6716261}"/>
              </a:ext>
            </a:extLst>
          </p:cNvPr>
          <p:cNvPicPr>
            <a:picLocks noChangeAspect="1"/>
          </p:cNvPicPr>
          <p:nvPr/>
        </p:nvPicPr>
        <p:blipFill>
          <a:blip r:embed="rId3"/>
          <a:stretch>
            <a:fillRect/>
          </a:stretch>
        </p:blipFill>
        <p:spPr>
          <a:xfrm>
            <a:off x="372570" y="2153888"/>
            <a:ext cx="3789528" cy="1952181"/>
          </a:xfrm>
          <a:prstGeom prst="rect">
            <a:avLst/>
          </a:prstGeom>
        </p:spPr>
      </p:pic>
      <p:pic>
        <p:nvPicPr>
          <p:cNvPr id="7" name="Picture 6">
            <a:extLst>
              <a:ext uri="{FF2B5EF4-FFF2-40B4-BE49-F238E27FC236}">
                <a16:creationId xmlns:a16="http://schemas.microsoft.com/office/drawing/2014/main" id="{EB5B76F5-A6CE-E503-8073-618FD3EC5738}"/>
              </a:ext>
            </a:extLst>
          </p:cNvPr>
          <p:cNvPicPr>
            <a:picLocks noChangeAspect="1"/>
          </p:cNvPicPr>
          <p:nvPr/>
        </p:nvPicPr>
        <p:blipFill>
          <a:blip r:embed="rId4"/>
          <a:stretch>
            <a:fillRect/>
          </a:stretch>
        </p:blipFill>
        <p:spPr>
          <a:xfrm>
            <a:off x="6536520" y="2251858"/>
            <a:ext cx="5577915" cy="1756239"/>
          </a:xfrm>
          <a:prstGeom prst="rect">
            <a:avLst/>
          </a:prstGeom>
        </p:spPr>
      </p:pic>
      <p:sp>
        <p:nvSpPr>
          <p:cNvPr id="9" name="TextBox 8">
            <a:extLst>
              <a:ext uri="{FF2B5EF4-FFF2-40B4-BE49-F238E27FC236}">
                <a16:creationId xmlns:a16="http://schemas.microsoft.com/office/drawing/2014/main" id="{D20C6FF6-04FD-5242-83B9-2CA545033689}"/>
              </a:ext>
            </a:extLst>
          </p:cNvPr>
          <p:cNvSpPr txBox="1"/>
          <p:nvPr/>
        </p:nvSpPr>
        <p:spPr>
          <a:xfrm>
            <a:off x="4434051" y="2640462"/>
            <a:ext cx="1831427" cy="461665"/>
          </a:xfrm>
          <a:prstGeom prst="rect">
            <a:avLst/>
          </a:prstGeom>
          <a:noFill/>
        </p:spPr>
        <p:txBody>
          <a:bodyPr wrap="square">
            <a:spAutoFit/>
          </a:bodyPr>
          <a:lstStyle/>
          <a:p>
            <a:r>
              <a:rPr lang="en-US" sz="2400">
                <a:solidFill>
                  <a:srgbClr val="FF0000"/>
                </a:solidFill>
              </a:rPr>
              <a:t>equivalent to</a:t>
            </a:r>
          </a:p>
        </p:txBody>
      </p:sp>
      <p:sp>
        <p:nvSpPr>
          <p:cNvPr id="10" name="Arrow: Left-Right 9">
            <a:extLst>
              <a:ext uri="{FF2B5EF4-FFF2-40B4-BE49-F238E27FC236}">
                <a16:creationId xmlns:a16="http://schemas.microsoft.com/office/drawing/2014/main" id="{7F2C4DEA-CAAF-EC2D-1712-E8D696A55142}"/>
              </a:ext>
            </a:extLst>
          </p:cNvPr>
          <p:cNvSpPr/>
          <p:nvPr/>
        </p:nvSpPr>
        <p:spPr>
          <a:xfrm>
            <a:off x="4603531" y="3102127"/>
            <a:ext cx="1492469" cy="354724"/>
          </a:xfrm>
          <a:prstGeom prst="leftRightArrow">
            <a:avLst/>
          </a:prstGeom>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1B85E3EE-5B33-4901-9092-894CD08DC64E}"/>
              </a:ext>
            </a:extLst>
          </p:cNvPr>
          <p:cNvSpPr txBox="1"/>
          <p:nvPr/>
        </p:nvSpPr>
        <p:spPr>
          <a:xfrm>
            <a:off x="7291101" y="4351793"/>
            <a:ext cx="4823334" cy="1815882"/>
          </a:xfrm>
          <a:prstGeom prst="rect">
            <a:avLst/>
          </a:prstGeom>
          <a:noFill/>
        </p:spPr>
        <p:txBody>
          <a:bodyPr wrap="square">
            <a:spAutoFit/>
          </a:bodyPr>
          <a:lstStyle/>
          <a:p>
            <a:pPr algn="ctr"/>
            <a:r>
              <a:rPr lang="en-US" sz="2800">
                <a:solidFill>
                  <a:srgbClr val="FF0000"/>
                </a:solidFill>
              </a:rPr>
              <a:t>This kind of nested-loop computation is typical in applications that involve two-dimensional arrays.</a:t>
            </a:r>
          </a:p>
        </p:txBody>
      </p:sp>
    </p:spTree>
    <p:extLst>
      <p:ext uri="{BB962C8B-B14F-4D97-AF65-F5344CB8AC3E}">
        <p14:creationId xmlns:p14="http://schemas.microsoft.com/office/powerpoint/2010/main" val="324521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52247-FF11-8978-5D02-DDAFAA21BF34}"/>
              </a:ext>
            </a:extLst>
          </p:cNvPr>
          <p:cNvSpPr>
            <a:spLocks noGrp="1"/>
          </p:cNvSpPr>
          <p:nvPr>
            <p:ph type="title"/>
          </p:nvPr>
        </p:nvSpPr>
        <p:spPr/>
        <p:txBody>
          <a:bodyPr/>
          <a:lstStyle/>
          <a:p>
            <a:r>
              <a:rPr lang="en-US"/>
              <a:t>Program Development</a:t>
            </a:r>
          </a:p>
        </p:txBody>
      </p:sp>
      <p:sp>
        <p:nvSpPr>
          <p:cNvPr id="3" name="Content Placeholder 2">
            <a:extLst>
              <a:ext uri="{FF2B5EF4-FFF2-40B4-BE49-F238E27FC236}">
                <a16:creationId xmlns:a16="http://schemas.microsoft.com/office/drawing/2014/main" id="{1127AF68-E44D-E8A8-B49B-563569183EB2}"/>
              </a:ext>
            </a:extLst>
          </p:cNvPr>
          <p:cNvSpPr>
            <a:spLocks noGrp="1"/>
          </p:cNvSpPr>
          <p:nvPr>
            <p:ph idx="1"/>
          </p:nvPr>
        </p:nvSpPr>
        <p:spPr>
          <a:xfrm>
            <a:off x="272503" y="1180848"/>
            <a:ext cx="11919497" cy="5147284"/>
          </a:xfrm>
        </p:spPr>
        <p:txBody>
          <a:bodyPr/>
          <a:lstStyle/>
          <a:p>
            <a:r>
              <a:rPr lang="en-US"/>
              <a:t>We encapsulate the transition process with a function for the 5 steps:</a:t>
            </a:r>
          </a:p>
        </p:txBody>
      </p:sp>
      <p:pic>
        <p:nvPicPr>
          <p:cNvPr id="5" name="Picture 4">
            <a:extLst>
              <a:ext uri="{FF2B5EF4-FFF2-40B4-BE49-F238E27FC236}">
                <a16:creationId xmlns:a16="http://schemas.microsoft.com/office/drawing/2014/main" id="{01A12FEA-DBB8-DE0F-A174-377F0B98BC8C}"/>
              </a:ext>
            </a:extLst>
          </p:cNvPr>
          <p:cNvPicPr>
            <a:picLocks noChangeAspect="1"/>
          </p:cNvPicPr>
          <p:nvPr/>
        </p:nvPicPr>
        <p:blipFill>
          <a:blip r:embed="rId2"/>
          <a:stretch>
            <a:fillRect/>
          </a:stretch>
        </p:blipFill>
        <p:spPr>
          <a:xfrm>
            <a:off x="416198" y="1717389"/>
            <a:ext cx="8668960" cy="4610743"/>
          </a:xfrm>
          <a:prstGeom prst="rect">
            <a:avLst/>
          </a:prstGeom>
        </p:spPr>
      </p:pic>
    </p:spTree>
    <p:extLst>
      <p:ext uri="{BB962C8B-B14F-4D97-AF65-F5344CB8AC3E}">
        <p14:creationId xmlns:p14="http://schemas.microsoft.com/office/powerpoint/2010/main" val="3831533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DBFFB-99DD-6BBD-1FFC-34FAE2DF4AB8}"/>
              </a:ext>
            </a:extLst>
          </p:cNvPr>
          <p:cNvSpPr>
            <a:spLocks noGrp="1"/>
          </p:cNvSpPr>
          <p:nvPr>
            <p:ph type="title"/>
          </p:nvPr>
        </p:nvSpPr>
        <p:spPr/>
        <p:txBody>
          <a:bodyPr/>
          <a:lstStyle/>
          <a:p>
            <a:r>
              <a:rPr lang="en-US"/>
              <a:t>Program Development</a:t>
            </a:r>
          </a:p>
        </p:txBody>
      </p:sp>
      <p:sp>
        <p:nvSpPr>
          <p:cNvPr id="3" name="Content Placeholder 2">
            <a:extLst>
              <a:ext uri="{FF2B5EF4-FFF2-40B4-BE49-F238E27FC236}">
                <a16:creationId xmlns:a16="http://schemas.microsoft.com/office/drawing/2014/main" id="{7B3B0A98-CDB4-6716-EC94-B320AF774CA2}"/>
              </a:ext>
            </a:extLst>
          </p:cNvPr>
          <p:cNvSpPr>
            <a:spLocks noGrp="1"/>
          </p:cNvSpPr>
          <p:nvPr>
            <p:ph idx="1"/>
          </p:nvPr>
        </p:nvSpPr>
        <p:spPr/>
        <p:txBody>
          <a:bodyPr/>
          <a:lstStyle/>
          <a:p>
            <a:r>
              <a:rPr lang="en-US"/>
              <a:t>In this setting we refer to </a:t>
            </a:r>
            <a:r>
              <a:rPr lang="en-US">
                <a:latin typeface="Courier New" panose="02070309020205020404" pitchFamily="49" charset="0"/>
                <a:cs typeface="Courier New" panose="02070309020205020404" pitchFamily="49" charset="0"/>
              </a:rPr>
              <a:t>x</a:t>
            </a:r>
            <a:r>
              <a:rPr lang="en-US"/>
              <a:t> and </a:t>
            </a:r>
            <a:r>
              <a:rPr lang="en-US">
                <a:latin typeface="Courier New" panose="02070309020205020404" pitchFamily="49" charset="0"/>
                <a:cs typeface="Courier New" panose="02070309020205020404" pitchFamily="49" charset="0"/>
              </a:rPr>
              <a:t>y</a:t>
            </a:r>
            <a:r>
              <a:rPr lang="en-US"/>
              <a:t> as state vectors because collectively, their components tell us everything about the state of the “system,” i.e., how many inhabitants there are on each island. </a:t>
            </a:r>
          </a:p>
          <a:p>
            <a:r>
              <a:rPr lang="en-US"/>
              <a:t>The dimensions of a matrix can be obtained using the built-in function size. Notice that we are choosing to represent </a:t>
            </a:r>
            <a:r>
              <a:rPr lang="en-US">
                <a:latin typeface="Courier New" panose="02070309020205020404" pitchFamily="49" charset="0"/>
                <a:cs typeface="Courier New" panose="02070309020205020404" pitchFamily="49" charset="0"/>
              </a:rPr>
              <a:t>x</a:t>
            </a:r>
            <a:r>
              <a:rPr lang="en-US"/>
              <a:t> and </a:t>
            </a:r>
            <a:r>
              <a:rPr lang="en-US">
                <a:latin typeface="Courier New" panose="02070309020205020404" pitchFamily="49" charset="0"/>
                <a:cs typeface="Courier New" panose="02070309020205020404" pitchFamily="49" charset="0"/>
              </a:rPr>
              <a:t>y</a:t>
            </a:r>
            <a:r>
              <a:rPr lang="en-US"/>
              <a:t> as column vectors.</a:t>
            </a:r>
          </a:p>
          <a:p>
            <a:r>
              <a:rPr lang="en-US"/>
              <a:t>With function </a:t>
            </a:r>
            <a:r>
              <a:rPr lang="en-US">
                <a:latin typeface="Courier New" panose="02070309020205020404" pitchFamily="49" charset="0"/>
                <a:cs typeface="Courier New" panose="02070309020205020404" pitchFamily="49" charset="0"/>
              </a:rPr>
              <a:t>Transition</a:t>
            </a:r>
            <a:r>
              <a:rPr lang="en-US"/>
              <a:t> available it is an easy matter to repeat the transition process. The fragment calls the function several times</a:t>
            </a:r>
          </a:p>
        </p:txBody>
      </p:sp>
      <p:pic>
        <p:nvPicPr>
          <p:cNvPr id="5" name="Picture 4">
            <a:extLst>
              <a:ext uri="{FF2B5EF4-FFF2-40B4-BE49-F238E27FC236}">
                <a16:creationId xmlns:a16="http://schemas.microsoft.com/office/drawing/2014/main" id="{FB2AF87B-940D-38C5-667D-50D905BB7F82}"/>
              </a:ext>
            </a:extLst>
          </p:cNvPr>
          <p:cNvPicPr>
            <a:picLocks noChangeAspect="1"/>
          </p:cNvPicPr>
          <p:nvPr/>
        </p:nvPicPr>
        <p:blipFill>
          <a:blip r:embed="rId2"/>
          <a:stretch>
            <a:fillRect/>
          </a:stretch>
        </p:blipFill>
        <p:spPr>
          <a:xfrm>
            <a:off x="455981" y="5300873"/>
            <a:ext cx="4736129" cy="1326116"/>
          </a:xfrm>
          <a:prstGeom prst="rect">
            <a:avLst/>
          </a:prstGeom>
        </p:spPr>
      </p:pic>
    </p:spTree>
    <p:extLst>
      <p:ext uri="{BB962C8B-B14F-4D97-AF65-F5344CB8AC3E}">
        <p14:creationId xmlns:p14="http://schemas.microsoft.com/office/powerpoint/2010/main" val="3245880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C1750-B415-BAAD-2393-737275076AE8}"/>
              </a:ext>
            </a:extLst>
          </p:cNvPr>
          <p:cNvSpPr>
            <a:spLocks noGrp="1"/>
          </p:cNvSpPr>
          <p:nvPr>
            <p:ph type="title"/>
          </p:nvPr>
        </p:nvSpPr>
        <p:spPr/>
        <p:txBody>
          <a:bodyPr/>
          <a:lstStyle/>
          <a:p>
            <a:r>
              <a:rPr lang="en-US"/>
              <a:t>Final Code</a:t>
            </a:r>
          </a:p>
        </p:txBody>
      </p:sp>
      <p:sp>
        <p:nvSpPr>
          <p:cNvPr id="3" name="Content Placeholder 2">
            <a:extLst>
              <a:ext uri="{FF2B5EF4-FFF2-40B4-BE49-F238E27FC236}">
                <a16:creationId xmlns:a16="http://schemas.microsoft.com/office/drawing/2014/main" id="{B56C111C-AE09-98CD-1BDB-EBCBA0F1D51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BC34E1B-CB3A-FBEE-1CE5-2675391D528C}"/>
              </a:ext>
            </a:extLst>
          </p:cNvPr>
          <p:cNvPicPr>
            <a:picLocks noChangeAspect="1"/>
          </p:cNvPicPr>
          <p:nvPr/>
        </p:nvPicPr>
        <p:blipFill>
          <a:blip r:embed="rId2"/>
          <a:stretch>
            <a:fillRect/>
          </a:stretch>
        </p:blipFill>
        <p:spPr>
          <a:xfrm>
            <a:off x="95538" y="1056595"/>
            <a:ext cx="7429870" cy="5801405"/>
          </a:xfrm>
          <a:prstGeom prst="rect">
            <a:avLst/>
          </a:prstGeom>
        </p:spPr>
      </p:pic>
      <p:pic>
        <p:nvPicPr>
          <p:cNvPr id="7" name="Picture 6">
            <a:extLst>
              <a:ext uri="{FF2B5EF4-FFF2-40B4-BE49-F238E27FC236}">
                <a16:creationId xmlns:a16="http://schemas.microsoft.com/office/drawing/2014/main" id="{DCFA3F58-D48E-D62D-631F-8CD8F50BB19A}"/>
              </a:ext>
            </a:extLst>
          </p:cNvPr>
          <p:cNvPicPr>
            <a:picLocks noChangeAspect="1"/>
          </p:cNvPicPr>
          <p:nvPr/>
        </p:nvPicPr>
        <p:blipFill>
          <a:blip r:embed="rId3"/>
          <a:stretch>
            <a:fillRect/>
          </a:stretch>
        </p:blipFill>
        <p:spPr>
          <a:xfrm>
            <a:off x="7258235" y="2662083"/>
            <a:ext cx="4773455" cy="2184814"/>
          </a:xfrm>
          <a:prstGeom prst="rect">
            <a:avLst/>
          </a:prstGeom>
        </p:spPr>
      </p:pic>
    </p:spTree>
    <p:extLst>
      <p:ext uri="{BB962C8B-B14F-4D97-AF65-F5344CB8AC3E}">
        <p14:creationId xmlns:p14="http://schemas.microsoft.com/office/powerpoint/2010/main" val="3552116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170A0-FB2A-58F5-0615-DE164697D2E4}"/>
              </a:ext>
            </a:extLst>
          </p:cNvPr>
          <p:cNvSpPr>
            <a:spLocks noGrp="1"/>
          </p:cNvSpPr>
          <p:nvPr>
            <p:ph type="title"/>
          </p:nvPr>
        </p:nvSpPr>
        <p:spPr>
          <a:xfrm>
            <a:off x="272503" y="31529"/>
            <a:ext cx="11741865" cy="941377"/>
          </a:xfrm>
        </p:spPr>
        <p:txBody>
          <a:bodyPr>
            <a:noAutofit/>
          </a:bodyPr>
          <a:lstStyle/>
          <a:p>
            <a:r>
              <a:rPr lang="en-US" sz="3600"/>
              <a:t>Talking Point: Markov Chains and Stationary Vectors</a:t>
            </a:r>
          </a:p>
        </p:txBody>
      </p:sp>
      <p:sp>
        <p:nvSpPr>
          <p:cNvPr id="3" name="Content Placeholder 2">
            <a:extLst>
              <a:ext uri="{FF2B5EF4-FFF2-40B4-BE49-F238E27FC236}">
                <a16:creationId xmlns:a16="http://schemas.microsoft.com/office/drawing/2014/main" id="{2D310B37-EB23-8F05-532B-4E21B22B4358}"/>
              </a:ext>
            </a:extLst>
          </p:cNvPr>
          <p:cNvSpPr>
            <a:spLocks noGrp="1"/>
          </p:cNvSpPr>
          <p:nvPr>
            <p:ph idx="1"/>
          </p:nvPr>
        </p:nvSpPr>
        <p:spPr>
          <a:xfrm>
            <a:off x="272503" y="1180848"/>
            <a:ext cx="11741865" cy="5352154"/>
          </a:xfrm>
        </p:spPr>
        <p:txBody>
          <a:bodyPr>
            <a:normAutofit/>
          </a:bodyPr>
          <a:lstStyle/>
          <a:p>
            <a:r>
              <a:rPr lang="en-US"/>
              <a:t>The type of discrete modeling illustrated in this section is referred to as a </a:t>
            </a:r>
            <a:r>
              <a:rPr lang="en-US" i="1">
                <a:latin typeface="Times New Roman" panose="02020603050405020304" pitchFamily="18" charset="0"/>
                <a:cs typeface="Times New Roman" panose="02020603050405020304" pitchFamily="18" charset="0"/>
              </a:rPr>
              <a:t>Markov chain</a:t>
            </a:r>
            <a:r>
              <a:rPr lang="en-US"/>
              <a:t>. </a:t>
            </a:r>
            <a:r>
              <a:rPr lang="en-US" i="1">
                <a:latin typeface="Times New Roman" panose="02020603050405020304" pitchFamily="18" charset="0"/>
                <a:cs typeface="Times New Roman" panose="02020603050405020304" pitchFamily="18" charset="0"/>
              </a:rPr>
              <a:t>Markov chain </a:t>
            </a:r>
            <a:r>
              <a:rPr lang="en-US"/>
              <a:t>modeling is common throughout science and engineering. The state transition matrix </a:t>
            </a:r>
            <a:r>
              <a:rPr lang="en-US">
                <a:latin typeface="Courier New" panose="02070309020205020404" pitchFamily="49" charset="0"/>
                <a:cs typeface="Courier New" panose="02070309020205020404" pitchFamily="49" charset="0"/>
              </a:rPr>
              <a:t>P</a:t>
            </a:r>
            <a:r>
              <a:rPr lang="en-US"/>
              <a:t> that underlies the process has several important properties. </a:t>
            </a:r>
          </a:p>
          <a:p>
            <a:r>
              <a:rPr lang="en-US"/>
              <a:t>Most interesting is the fact that there is (almost always) a vector </a:t>
            </a:r>
            <a:r>
              <a:rPr lang="en-US">
                <a:latin typeface="Courier New" panose="02070309020205020404" pitchFamily="49" charset="0"/>
                <a:cs typeface="Courier New" panose="02070309020205020404" pitchFamily="49" charset="0"/>
              </a:rPr>
              <a:t>x</a:t>
            </a:r>
            <a:r>
              <a:rPr lang="en-US"/>
              <a:t> such that the value of </a:t>
            </a:r>
            <a:r>
              <a:rPr lang="en-US">
                <a:latin typeface="Courier New" panose="02070309020205020404" pitchFamily="49" charset="0"/>
                <a:cs typeface="Courier New" panose="02070309020205020404" pitchFamily="49" charset="0"/>
              </a:rPr>
              <a:t>Transition(</a:t>
            </a:r>
            <a:r>
              <a:rPr lang="en-US" err="1">
                <a:latin typeface="Courier New" panose="02070309020205020404" pitchFamily="49" charset="0"/>
                <a:cs typeface="Courier New" panose="02070309020205020404" pitchFamily="49" charset="0"/>
              </a:rPr>
              <a:t>P,x</a:t>
            </a:r>
            <a:r>
              <a:rPr lang="en-US">
                <a:latin typeface="Courier New" panose="02070309020205020404" pitchFamily="49" charset="0"/>
                <a:cs typeface="Courier New" panose="02070309020205020404" pitchFamily="49" charset="0"/>
              </a:rPr>
              <a:t>)</a:t>
            </a:r>
            <a:r>
              <a:rPr lang="en-US"/>
              <a:t> is </a:t>
            </a:r>
            <a:r>
              <a:rPr lang="en-US">
                <a:latin typeface="Courier New" panose="02070309020205020404" pitchFamily="49" charset="0"/>
                <a:cs typeface="Courier New" panose="02070309020205020404" pitchFamily="49" charset="0"/>
              </a:rPr>
              <a:t>x</a:t>
            </a:r>
            <a:r>
              <a:rPr lang="en-US"/>
              <a:t>. This means that once the system reaches the state characterized by </a:t>
            </a:r>
            <a:r>
              <a:rPr lang="en-US">
                <a:latin typeface="Courier New" panose="02070309020205020404" pitchFamily="49" charset="0"/>
                <a:cs typeface="Courier New" panose="02070309020205020404" pitchFamily="49" charset="0"/>
              </a:rPr>
              <a:t>x</a:t>
            </a:r>
            <a:r>
              <a:rPr lang="en-US"/>
              <a:t>, then it “stays there,” i.e., the system has reached a steady state. </a:t>
            </a:r>
          </a:p>
        </p:txBody>
      </p:sp>
    </p:spTree>
    <p:extLst>
      <p:ext uri="{BB962C8B-B14F-4D97-AF65-F5344CB8AC3E}">
        <p14:creationId xmlns:p14="http://schemas.microsoft.com/office/powerpoint/2010/main" val="3473461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170A0-FB2A-58F5-0615-DE164697D2E4}"/>
              </a:ext>
            </a:extLst>
          </p:cNvPr>
          <p:cNvSpPr>
            <a:spLocks noGrp="1"/>
          </p:cNvSpPr>
          <p:nvPr>
            <p:ph type="title"/>
          </p:nvPr>
        </p:nvSpPr>
        <p:spPr>
          <a:xfrm>
            <a:off x="272503" y="31529"/>
            <a:ext cx="11741865" cy="941377"/>
          </a:xfrm>
        </p:spPr>
        <p:txBody>
          <a:bodyPr>
            <a:noAutofit/>
          </a:bodyPr>
          <a:lstStyle/>
          <a:p>
            <a:r>
              <a:rPr lang="en-US" sz="3600"/>
              <a:t>Talking Point: Markov Chains and Stationary Vectors</a:t>
            </a:r>
          </a:p>
        </p:txBody>
      </p:sp>
      <p:sp>
        <p:nvSpPr>
          <p:cNvPr id="3" name="Content Placeholder 2">
            <a:extLst>
              <a:ext uri="{FF2B5EF4-FFF2-40B4-BE49-F238E27FC236}">
                <a16:creationId xmlns:a16="http://schemas.microsoft.com/office/drawing/2014/main" id="{2D310B37-EB23-8F05-532B-4E21B22B4358}"/>
              </a:ext>
            </a:extLst>
          </p:cNvPr>
          <p:cNvSpPr>
            <a:spLocks noGrp="1"/>
          </p:cNvSpPr>
          <p:nvPr>
            <p:ph idx="1"/>
          </p:nvPr>
        </p:nvSpPr>
        <p:spPr>
          <a:xfrm>
            <a:off x="272503" y="1180848"/>
            <a:ext cx="11741865" cy="5352154"/>
          </a:xfrm>
        </p:spPr>
        <p:txBody>
          <a:bodyPr>
            <a:normAutofit/>
          </a:bodyPr>
          <a:lstStyle/>
          <a:p>
            <a:r>
              <a:rPr lang="en-US"/>
              <a:t>The vector </a:t>
            </a:r>
            <a:r>
              <a:rPr lang="en-US">
                <a:latin typeface="Courier New" panose="02070309020205020404" pitchFamily="49" charset="0"/>
                <a:cs typeface="Courier New" panose="02070309020205020404" pitchFamily="49" charset="0"/>
              </a:rPr>
              <a:t>x</a:t>
            </a:r>
            <a:r>
              <a:rPr lang="en-US"/>
              <a:t> is called the </a:t>
            </a:r>
            <a:r>
              <a:rPr lang="en-US" i="1">
                <a:latin typeface="Times New Roman" panose="02020603050405020304" pitchFamily="18" charset="0"/>
                <a:cs typeface="Times New Roman" panose="02020603050405020304" pitchFamily="18" charset="0"/>
              </a:rPr>
              <a:t>stationary vector</a:t>
            </a:r>
            <a:r>
              <a:rPr lang="en-US"/>
              <a:t>. For our island-hopping problem, the stationary vector is approximately</a:t>
            </a:r>
          </a:p>
          <a:p>
            <a:endParaRPr lang="en-US"/>
          </a:p>
          <a:p>
            <a:endParaRPr lang="en-US"/>
          </a:p>
          <a:p>
            <a:endParaRPr lang="en-US"/>
          </a:p>
          <a:p>
            <a:endParaRPr lang="en-US"/>
          </a:p>
          <a:p>
            <a:endParaRPr lang="en-US"/>
          </a:p>
          <a:p>
            <a:r>
              <a:rPr lang="en-US"/>
              <a:t>We have normalized </a:t>
            </a:r>
            <a:r>
              <a:rPr lang="en-US">
                <a:latin typeface="Courier New" panose="02070309020205020404" pitchFamily="49" charset="0"/>
                <a:cs typeface="Courier New" panose="02070309020205020404" pitchFamily="49" charset="0"/>
              </a:rPr>
              <a:t>x</a:t>
            </a:r>
            <a:r>
              <a:rPr lang="en-US"/>
              <a:t> so that its entries sum to four million, the total size of the population. Once this distribution is achieved, the island populations remain the same from year to year.</a:t>
            </a:r>
          </a:p>
        </p:txBody>
      </p:sp>
      <p:pic>
        <p:nvPicPr>
          <p:cNvPr id="5" name="Picture 4">
            <a:extLst>
              <a:ext uri="{FF2B5EF4-FFF2-40B4-BE49-F238E27FC236}">
                <a16:creationId xmlns:a16="http://schemas.microsoft.com/office/drawing/2014/main" id="{A52A26D6-85FD-6425-BCF6-A675E2C03C9D}"/>
              </a:ext>
            </a:extLst>
          </p:cNvPr>
          <p:cNvPicPr>
            <a:picLocks noChangeAspect="1"/>
          </p:cNvPicPr>
          <p:nvPr/>
        </p:nvPicPr>
        <p:blipFill>
          <a:blip r:embed="rId2"/>
          <a:stretch>
            <a:fillRect/>
          </a:stretch>
        </p:blipFill>
        <p:spPr>
          <a:xfrm>
            <a:off x="1418099" y="2567210"/>
            <a:ext cx="2899989" cy="1723579"/>
          </a:xfrm>
          <a:prstGeom prst="rect">
            <a:avLst/>
          </a:prstGeom>
        </p:spPr>
      </p:pic>
      <p:pic>
        <p:nvPicPr>
          <p:cNvPr id="6" name="Picture 5">
            <a:extLst>
              <a:ext uri="{FF2B5EF4-FFF2-40B4-BE49-F238E27FC236}">
                <a16:creationId xmlns:a16="http://schemas.microsoft.com/office/drawing/2014/main" id="{9F9A258F-9C92-FFB2-2E3B-6A46EA874D43}"/>
              </a:ext>
            </a:extLst>
          </p:cNvPr>
          <p:cNvPicPr>
            <a:picLocks noChangeAspect="1"/>
          </p:cNvPicPr>
          <p:nvPr/>
        </p:nvPicPr>
        <p:blipFill rotWithShape="1">
          <a:blip r:embed="rId3"/>
          <a:srcRect l="2897" t="4194" r="3745"/>
          <a:stretch/>
        </p:blipFill>
        <p:spPr>
          <a:xfrm>
            <a:off x="7168055" y="2382406"/>
            <a:ext cx="4456386" cy="2093186"/>
          </a:xfrm>
          <a:prstGeom prst="rect">
            <a:avLst/>
          </a:prstGeom>
        </p:spPr>
      </p:pic>
    </p:spTree>
    <p:extLst>
      <p:ext uri="{BB962C8B-B14F-4D97-AF65-F5344CB8AC3E}">
        <p14:creationId xmlns:p14="http://schemas.microsoft.com/office/powerpoint/2010/main" val="160794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D9068-A746-E738-F96E-BEAECBCE8E6D}"/>
              </a:ext>
            </a:extLst>
          </p:cNvPr>
          <p:cNvSpPr>
            <a:spLocks noGrp="1"/>
          </p:cNvSpPr>
          <p:nvPr>
            <p:ph type="title"/>
          </p:nvPr>
        </p:nvSpPr>
        <p:spPr/>
        <p:txBody>
          <a:bodyPr/>
          <a:lstStyle/>
          <a:p>
            <a:r>
              <a:rPr lang="en-US"/>
              <a:t>Problem Statement</a:t>
            </a:r>
          </a:p>
        </p:txBody>
      </p:sp>
      <p:sp>
        <p:nvSpPr>
          <p:cNvPr id="3" name="Content Placeholder 2">
            <a:extLst>
              <a:ext uri="{FF2B5EF4-FFF2-40B4-BE49-F238E27FC236}">
                <a16:creationId xmlns:a16="http://schemas.microsoft.com/office/drawing/2014/main" id="{8550A485-553A-4158-5380-7A50E9ACDAAB}"/>
              </a:ext>
            </a:extLst>
          </p:cNvPr>
          <p:cNvSpPr>
            <a:spLocks noGrp="1"/>
          </p:cNvSpPr>
          <p:nvPr>
            <p:ph idx="1"/>
          </p:nvPr>
        </p:nvSpPr>
        <p:spPr>
          <a:xfrm>
            <a:off x="272504" y="1085150"/>
            <a:ext cx="7891782" cy="5540627"/>
          </a:xfrm>
        </p:spPr>
        <p:txBody>
          <a:bodyPr/>
          <a:lstStyle/>
          <a:p>
            <a:r>
              <a:rPr lang="en-US" sz="3600"/>
              <a:t>A rectangular plate has been warmed by a pair of heat sources, one at (1,3) and the other at (5,1). The temperature drops exponentially away from these points and is modeled by</a:t>
            </a:r>
          </a:p>
          <a:p>
            <a:endParaRPr lang="en-US"/>
          </a:p>
          <a:p>
            <a:endParaRPr lang="en-US"/>
          </a:p>
        </p:txBody>
      </p:sp>
      <p:pic>
        <p:nvPicPr>
          <p:cNvPr id="5" name="Picture 4">
            <a:extLst>
              <a:ext uri="{FF2B5EF4-FFF2-40B4-BE49-F238E27FC236}">
                <a16:creationId xmlns:a16="http://schemas.microsoft.com/office/drawing/2014/main" id="{4535D34E-44F6-0FD5-8AFB-DC6AA10D3F16}"/>
              </a:ext>
            </a:extLst>
          </p:cNvPr>
          <p:cNvPicPr>
            <a:picLocks noChangeAspect="1"/>
          </p:cNvPicPr>
          <p:nvPr/>
        </p:nvPicPr>
        <p:blipFill>
          <a:blip r:embed="rId3">
            <a:duotone>
              <a:schemeClr val="accent2">
                <a:shade val="45000"/>
                <a:satMod val="135000"/>
              </a:schemeClr>
              <a:prstClr val="white"/>
            </a:duotone>
          </a:blip>
          <a:stretch>
            <a:fillRect/>
          </a:stretch>
        </p:blipFill>
        <p:spPr>
          <a:xfrm>
            <a:off x="596521" y="3726236"/>
            <a:ext cx="8830422" cy="637526"/>
          </a:xfrm>
          <a:prstGeom prst="rect">
            <a:avLst/>
          </a:prstGeom>
        </p:spPr>
      </p:pic>
      <p:sp>
        <p:nvSpPr>
          <p:cNvPr id="9" name="TextBox 8">
            <a:extLst>
              <a:ext uri="{FF2B5EF4-FFF2-40B4-BE49-F238E27FC236}">
                <a16:creationId xmlns:a16="http://schemas.microsoft.com/office/drawing/2014/main" id="{489841AA-F408-6FEA-F18D-15ADB940BCAE}"/>
              </a:ext>
            </a:extLst>
          </p:cNvPr>
          <p:cNvSpPr txBox="1"/>
          <p:nvPr/>
        </p:nvSpPr>
        <p:spPr>
          <a:xfrm>
            <a:off x="483782" y="4479322"/>
            <a:ext cx="11435714" cy="1754326"/>
          </a:xfrm>
          <a:prstGeom prst="rect">
            <a:avLst/>
          </a:prstGeom>
          <a:noFill/>
        </p:spPr>
        <p:txBody>
          <a:bodyPr wrap="square">
            <a:spAutoFit/>
          </a:bodyPr>
          <a:lstStyle/>
          <a:p>
            <a:r>
              <a:rPr lang="en-US" sz="3600"/>
              <a:t>Develop an intuition about the variation of </a:t>
            </a:r>
            <a:r>
              <a:rPr lang="en-US" sz="3600" i="1" err="1">
                <a:latin typeface="Times New Roman" panose="02020603050405020304" pitchFamily="18" charset="0"/>
                <a:cs typeface="Times New Roman" panose="02020603050405020304" pitchFamily="18" charset="0"/>
              </a:rPr>
              <a:t>T</a:t>
            </a:r>
            <a:r>
              <a:rPr lang="en-US" sz="3600" i="1" baseline="-25000" err="1">
                <a:latin typeface="Times New Roman" panose="02020603050405020304" pitchFamily="18" charset="0"/>
                <a:cs typeface="Times New Roman" panose="02020603050405020304" pitchFamily="18" charset="0"/>
              </a:rPr>
              <a:t>plate</a:t>
            </a:r>
            <a:r>
              <a:rPr lang="en-US" sz="3600"/>
              <a:t> across the plate by displaying a contour plot. In addition, display temperature cross sections corresponding to y = 1, 2, and 3.</a:t>
            </a:r>
          </a:p>
        </p:txBody>
      </p:sp>
      <p:pic>
        <p:nvPicPr>
          <p:cNvPr id="10" name="Picture 9">
            <a:extLst>
              <a:ext uri="{FF2B5EF4-FFF2-40B4-BE49-F238E27FC236}">
                <a16:creationId xmlns:a16="http://schemas.microsoft.com/office/drawing/2014/main" id="{B346CD51-5DB6-F9D5-2498-802385886178}"/>
              </a:ext>
            </a:extLst>
          </p:cNvPr>
          <p:cNvPicPr>
            <a:picLocks noChangeAspect="1"/>
          </p:cNvPicPr>
          <p:nvPr/>
        </p:nvPicPr>
        <p:blipFill rotWithShape="1">
          <a:blip r:embed="rId4"/>
          <a:srcRect l="2597" t="3155" r="2396" b="3322"/>
          <a:stretch/>
        </p:blipFill>
        <p:spPr>
          <a:xfrm>
            <a:off x="8389257" y="989323"/>
            <a:ext cx="3802743" cy="2521641"/>
          </a:xfrm>
          <a:prstGeom prst="rect">
            <a:avLst/>
          </a:prstGeom>
        </p:spPr>
      </p:pic>
    </p:spTree>
    <p:extLst>
      <p:ext uri="{BB962C8B-B14F-4D97-AF65-F5344CB8AC3E}">
        <p14:creationId xmlns:p14="http://schemas.microsoft.com/office/powerpoint/2010/main" val="3112979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2D673-0D8F-709D-2AF3-5C2E99018D17}"/>
              </a:ext>
            </a:extLst>
          </p:cNvPr>
          <p:cNvSpPr>
            <a:spLocks noGrp="1"/>
          </p:cNvSpPr>
          <p:nvPr>
            <p:ph type="title"/>
          </p:nvPr>
        </p:nvSpPr>
        <p:spPr/>
        <p:txBody>
          <a:bodyPr/>
          <a:lstStyle/>
          <a:p>
            <a:r>
              <a:rPr lang="en-US"/>
              <a:t>Program Development</a:t>
            </a:r>
          </a:p>
        </p:txBody>
      </p:sp>
      <p:sp>
        <p:nvSpPr>
          <p:cNvPr id="3" name="Content Placeholder 2">
            <a:extLst>
              <a:ext uri="{FF2B5EF4-FFF2-40B4-BE49-F238E27FC236}">
                <a16:creationId xmlns:a16="http://schemas.microsoft.com/office/drawing/2014/main" id="{D049FEA8-7FE1-02D7-BDAB-DD1AA8FAC7C9}"/>
              </a:ext>
            </a:extLst>
          </p:cNvPr>
          <p:cNvSpPr>
            <a:spLocks noGrp="1"/>
          </p:cNvSpPr>
          <p:nvPr>
            <p:ph idx="1"/>
          </p:nvPr>
        </p:nvSpPr>
        <p:spPr>
          <a:xfrm>
            <a:off x="272504" y="1180848"/>
            <a:ext cx="7903934" cy="5677152"/>
          </a:xfrm>
        </p:spPr>
        <p:txBody>
          <a:bodyPr/>
          <a:lstStyle/>
          <a:p>
            <a:r>
              <a:rPr lang="en-US"/>
              <a:t>As with the display of a single-variable function </a:t>
            </a:r>
            <a:r>
              <a:rPr lang="en-US" i="1">
                <a:latin typeface="Times New Roman" panose="02020603050405020304" pitchFamily="18" charset="0"/>
                <a:cs typeface="Times New Roman" panose="02020603050405020304" pitchFamily="18" charset="0"/>
              </a:rPr>
              <a:t>f(x) </a:t>
            </a:r>
            <a:r>
              <a:rPr lang="en-US"/>
              <a:t>using </a:t>
            </a:r>
            <a:r>
              <a:rPr lang="en-US">
                <a:latin typeface="Courier New" panose="02070309020205020404" pitchFamily="49" charset="0"/>
                <a:cs typeface="Courier New" panose="02070309020205020404" pitchFamily="49" charset="0"/>
              </a:rPr>
              <a:t>plot</a:t>
            </a:r>
            <a:r>
              <a:rPr lang="en-US"/>
              <a:t>, we must work with a ﬁnite set of “snapshots” if we are to visualize a function of the form </a:t>
            </a:r>
            <a:r>
              <a:rPr lang="en-US" i="1" err="1">
                <a:latin typeface="Times New Roman" panose="02020603050405020304" pitchFamily="18" charset="0"/>
                <a:cs typeface="Times New Roman" panose="02020603050405020304" pitchFamily="18" charset="0"/>
              </a:rPr>
              <a:t>T</a:t>
            </a:r>
            <a:r>
              <a:rPr lang="en-US" i="1" baseline="-25000" err="1">
                <a:latin typeface="Times New Roman" panose="02020603050405020304" pitchFamily="18" charset="0"/>
                <a:cs typeface="Times New Roman" panose="02020603050405020304" pitchFamily="18" charset="0"/>
              </a:rPr>
              <a:t>plate</a:t>
            </a:r>
            <a:r>
              <a:rPr lang="en-US" i="1">
                <a:latin typeface="Times New Roman" panose="02020603050405020304" pitchFamily="18" charset="0"/>
                <a:cs typeface="Times New Roman" panose="02020603050405020304" pitchFamily="18" charset="0"/>
              </a:rPr>
              <a:t>(</a:t>
            </a:r>
            <a:r>
              <a:rPr lang="en-US" i="1" err="1">
                <a:latin typeface="Times New Roman" panose="02020603050405020304" pitchFamily="18" charset="0"/>
                <a:cs typeface="Times New Roman" panose="02020603050405020304" pitchFamily="18" charset="0"/>
              </a:rPr>
              <a:t>x,y</a:t>
            </a:r>
            <a:r>
              <a:rPr lang="en-US" i="1">
                <a:latin typeface="Times New Roman" panose="02020603050405020304" pitchFamily="18" charset="0"/>
                <a:cs typeface="Times New Roman" panose="02020603050405020304" pitchFamily="18" charset="0"/>
              </a:rPr>
              <a:t>). </a:t>
            </a:r>
          </a:p>
          <a:p>
            <a:r>
              <a:rPr lang="en-US"/>
              <a:t>Our plan is to sample </a:t>
            </a:r>
            <a:r>
              <a:rPr lang="en-US" i="1" err="1">
                <a:latin typeface="Times New Roman" panose="02020603050405020304" pitchFamily="18" charset="0"/>
                <a:cs typeface="Times New Roman" panose="02020603050405020304" pitchFamily="18" charset="0"/>
              </a:rPr>
              <a:t>T</a:t>
            </a:r>
            <a:r>
              <a:rPr lang="en-US" i="1" baseline="-25000" err="1">
                <a:latin typeface="Times New Roman" panose="02020603050405020304" pitchFamily="18" charset="0"/>
                <a:cs typeface="Times New Roman" panose="02020603050405020304" pitchFamily="18" charset="0"/>
              </a:rPr>
              <a:t>plate</a:t>
            </a:r>
            <a:r>
              <a:rPr lang="en-US"/>
              <a:t> over a grid of “mesh points” that are equally spaced across the plate. A sample grid is depicted in Figure. Observe that the grid is deﬁned by</a:t>
            </a:r>
          </a:p>
          <a:p>
            <a:endParaRPr lang="en-US"/>
          </a:p>
          <a:p>
            <a:r>
              <a:rPr lang="en-US"/>
              <a:t>With points:</a:t>
            </a:r>
          </a:p>
          <a:p>
            <a:r>
              <a:rPr lang="en-US"/>
              <a:t>Where </a:t>
            </a:r>
            <a:r>
              <a:rPr lang="en-US">
                <a:sym typeface="Symbol" panose="05050102010706020507" pitchFamily="18" charset="2"/>
              </a:rPr>
              <a:t> = 0.5</a:t>
            </a:r>
            <a:endParaRPr lang="en-US"/>
          </a:p>
        </p:txBody>
      </p:sp>
      <p:pic>
        <p:nvPicPr>
          <p:cNvPr id="5" name="Picture 4">
            <a:extLst>
              <a:ext uri="{FF2B5EF4-FFF2-40B4-BE49-F238E27FC236}">
                <a16:creationId xmlns:a16="http://schemas.microsoft.com/office/drawing/2014/main" id="{15286567-C8D4-9B2C-991C-B7A6905F7F25}"/>
              </a:ext>
            </a:extLst>
          </p:cNvPr>
          <p:cNvPicPr>
            <a:picLocks noChangeAspect="1"/>
          </p:cNvPicPr>
          <p:nvPr/>
        </p:nvPicPr>
        <p:blipFill>
          <a:blip r:embed="rId2"/>
          <a:stretch>
            <a:fillRect/>
          </a:stretch>
        </p:blipFill>
        <p:spPr>
          <a:xfrm>
            <a:off x="8440148" y="3806491"/>
            <a:ext cx="3574220" cy="2405623"/>
          </a:xfrm>
          <a:prstGeom prst="rect">
            <a:avLst/>
          </a:prstGeom>
        </p:spPr>
      </p:pic>
      <p:pic>
        <p:nvPicPr>
          <p:cNvPr id="11" name="Picture 10">
            <a:extLst>
              <a:ext uri="{FF2B5EF4-FFF2-40B4-BE49-F238E27FC236}">
                <a16:creationId xmlns:a16="http://schemas.microsoft.com/office/drawing/2014/main" id="{8DF0FD14-90D2-8318-7C0C-C3B32C741E5C}"/>
              </a:ext>
            </a:extLst>
          </p:cNvPr>
          <p:cNvPicPr>
            <a:picLocks noChangeAspect="1"/>
          </p:cNvPicPr>
          <p:nvPr/>
        </p:nvPicPr>
        <p:blipFill rotWithShape="1">
          <a:blip r:embed="rId3"/>
          <a:srcRect t="13582" b="14756"/>
          <a:stretch/>
        </p:blipFill>
        <p:spPr>
          <a:xfrm>
            <a:off x="2511852" y="4950717"/>
            <a:ext cx="3425238" cy="562228"/>
          </a:xfrm>
          <a:prstGeom prst="rect">
            <a:avLst/>
          </a:prstGeom>
        </p:spPr>
      </p:pic>
      <p:pic>
        <p:nvPicPr>
          <p:cNvPr id="12" name="Picture 11">
            <a:extLst>
              <a:ext uri="{FF2B5EF4-FFF2-40B4-BE49-F238E27FC236}">
                <a16:creationId xmlns:a16="http://schemas.microsoft.com/office/drawing/2014/main" id="{338D8C89-F041-B0EC-0A6B-47478958F2AE}"/>
              </a:ext>
            </a:extLst>
          </p:cNvPr>
          <p:cNvPicPr>
            <a:picLocks noChangeAspect="1"/>
          </p:cNvPicPr>
          <p:nvPr/>
        </p:nvPicPr>
        <p:blipFill rotWithShape="1">
          <a:blip r:embed="rId4"/>
          <a:srcRect l="2597" t="3155" r="2396" b="3322"/>
          <a:stretch/>
        </p:blipFill>
        <p:spPr>
          <a:xfrm>
            <a:off x="8389257" y="989323"/>
            <a:ext cx="3802743" cy="2521641"/>
          </a:xfrm>
          <a:prstGeom prst="rect">
            <a:avLst/>
          </a:prstGeom>
        </p:spPr>
      </p:pic>
      <p:pic>
        <p:nvPicPr>
          <p:cNvPr id="14" name="Picture 13">
            <a:extLst>
              <a:ext uri="{FF2B5EF4-FFF2-40B4-BE49-F238E27FC236}">
                <a16:creationId xmlns:a16="http://schemas.microsoft.com/office/drawing/2014/main" id="{9C512E9A-5FA0-7B42-9890-02D27EF97AEA}"/>
              </a:ext>
            </a:extLst>
          </p:cNvPr>
          <p:cNvPicPr>
            <a:picLocks noChangeAspect="1"/>
          </p:cNvPicPr>
          <p:nvPr/>
        </p:nvPicPr>
        <p:blipFill>
          <a:blip r:embed="rId5"/>
          <a:stretch>
            <a:fillRect/>
          </a:stretch>
        </p:blipFill>
        <p:spPr>
          <a:xfrm>
            <a:off x="3037141" y="5512945"/>
            <a:ext cx="4798881" cy="431360"/>
          </a:xfrm>
          <a:prstGeom prst="rect">
            <a:avLst/>
          </a:prstGeom>
        </p:spPr>
      </p:pic>
    </p:spTree>
    <p:extLst>
      <p:ext uri="{BB962C8B-B14F-4D97-AF65-F5344CB8AC3E}">
        <p14:creationId xmlns:p14="http://schemas.microsoft.com/office/powerpoint/2010/main" val="1816243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A9AC-20F4-5A0B-A959-28FA88899D32}"/>
              </a:ext>
            </a:extLst>
          </p:cNvPr>
          <p:cNvSpPr>
            <a:spLocks noGrp="1"/>
          </p:cNvSpPr>
          <p:nvPr>
            <p:ph type="title"/>
          </p:nvPr>
        </p:nvSpPr>
        <p:spPr/>
        <p:txBody>
          <a:bodyPr/>
          <a:lstStyle/>
          <a:p>
            <a:r>
              <a:rPr lang="en-US" dirty="0">
                <a:latin typeface="Arial Black"/>
              </a:rPr>
              <a:t>Difference equation</a:t>
            </a:r>
            <a:endParaRPr lang="en-US" dirty="0"/>
          </a:p>
        </p:txBody>
      </p:sp>
      <p:sp>
        <p:nvSpPr>
          <p:cNvPr id="3" name="Content Placeholder 2">
            <a:extLst>
              <a:ext uri="{FF2B5EF4-FFF2-40B4-BE49-F238E27FC236}">
                <a16:creationId xmlns:a16="http://schemas.microsoft.com/office/drawing/2014/main" id="{F3D8EB75-6F83-85A4-2B1D-7434D5FFB5C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002896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40153-CACE-BE6B-4B86-E8B352DFE17A}"/>
              </a:ext>
            </a:extLst>
          </p:cNvPr>
          <p:cNvSpPr>
            <a:spLocks noGrp="1"/>
          </p:cNvSpPr>
          <p:nvPr>
            <p:ph type="title"/>
          </p:nvPr>
        </p:nvSpPr>
        <p:spPr/>
        <p:txBody>
          <a:bodyPr/>
          <a:lstStyle/>
          <a:p>
            <a:r>
              <a:rPr lang="en-US"/>
              <a:t>Program Development</a:t>
            </a:r>
          </a:p>
        </p:txBody>
      </p:sp>
      <p:sp>
        <p:nvSpPr>
          <p:cNvPr id="3" name="Content Placeholder 2">
            <a:extLst>
              <a:ext uri="{FF2B5EF4-FFF2-40B4-BE49-F238E27FC236}">
                <a16:creationId xmlns:a16="http://schemas.microsoft.com/office/drawing/2014/main" id="{137B67DA-49DC-F9F2-F028-A7ED47FB87B1}"/>
              </a:ext>
            </a:extLst>
          </p:cNvPr>
          <p:cNvSpPr>
            <a:spLocks noGrp="1"/>
          </p:cNvSpPr>
          <p:nvPr>
            <p:ph idx="1"/>
          </p:nvPr>
        </p:nvSpPr>
        <p:spPr/>
        <p:txBody>
          <a:bodyPr/>
          <a:lstStyle/>
          <a:p>
            <a:r>
              <a:rPr lang="en-US"/>
              <a:t>Let us assume that these two vectors have been computed and that the following “heat source” function is</a:t>
            </a:r>
          </a:p>
          <a:p>
            <a:endParaRPr lang="en-US"/>
          </a:p>
          <a:p>
            <a:endParaRPr lang="en-US"/>
          </a:p>
          <a:p>
            <a:endParaRPr lang="en-US"/>
          </a:p>
          <a:p>
            <a:pPr marL="0" indent="0">
              <a:buNone/>
            </a:pPr>
            <a:r>
              <a:rPr lang="en-US" sz="500"/>
              <a:t> </a:t>
            </a:r>
          </a:p>
          <a:p>
            <a:r>
              <a:rPr lang="en-US"/>
              <a:t>In order to produce the required contour plot we must set up a matrix of </a:t>
            </a:r>
            <a:r>
              <a:rPr lang="en-US" i="1" err="1">
                <a:latin typeface="Times New Roman" panose="02020603050405020304" pitchFamily="18" charset="0"/>
                <a:cs typeface="Times New Roman" panose="02020603050405020304" pitchFamily="18" charset="0"/>
              </a:rPr>
              <a:t>T</a:t>
            </a:r>
            <a:r>
              <a:rPr lang="en-US" i="1" baseline="-25000" err="1">
                <a:latin typeface="Times New Roman" panose="02020603050405020304" pitchFamily="18" charset="0"/>
                <a:cs typeface="Times New Roman" panose="02020603050405020304" pitchFamily="18" charset="0"/>
              </a:rPr>
              <a:t>plate</a:t>
            </a:r>
            <a:r>
              <a:rPr lang="en-US"/>
              <a:t>-evaluations. This boils down to a simple nested loop:</a:t>
            </a:r>
          </a:p>
        </p:txBody>
      </p:sp>
      <p:pic>
        <p:nvPicPr>
          <p:cNvPr id="5" name="Picture 4">
            <a:extLst>
              <a:ext uri="{FF2B5EF4-FFF2-40B4-BE49-F238E27FC236}">
                <a16:creationId xmlns:a16="http://schemas.microsoft.com/office/drawing/2014/main" id="{0DBC1C9B-D460-9DC8-2692-F9776A94CDF8}"/>
              </a:ext>
            </a:extLst>
          </p:cNvPr>
          <p:cNvPicPr>
            <a:picLocks noChangeAspect="1"/>
          </p:cNvPicPr>
          <p:nvPr/>
        </p:nvPicPr>
        <p:blipFill rotWithShape="1">
          <a:blip r:embed="rId3"/>
          <a:srcRect t="6267" b="16113"/>
          <a:stretch/>
        </p:blipFill>
        <p:spPr>
          <a:xfrm>
            <a:off x="474522" y="2824737"/>
            <a:ext cx="6944136" cy="1232006"/>
          </a:xfrm>
          <a:prstGeom prst="rect">
            <a:avLst/>
          </a:prstGeom>
        </p:spPr>
      </p:pic>
      <p:pic>
        <p:nvPicPr>
          <p:cNvPr id="6" name="Picture 5">
            <a:extLst>
              <a:ext uri="{FF2B5EF4-FFF2-40B4-BE49-F238E27FC236}">
                <a16:creationId xmlns:a16="http://schemas.microsoft.com/office/drawing/2014/main" id="{FCCCF37F-CA3A-5E88-FC78-C33531BDD217}"/>
              </a:ext>
            </a:extLst>
          </p:cNvPr>
          <p:cNvPicPr>
            <a:picLocks noChangeAspect="1"/>
          </p:cNvPicPr>
          <p:nvPr/>
        </p:nvPicPr>
        <p:blipFill rotWithShape="1">
          <a:blip r:embed="rId4">
            <a:duotone>
              <a:schemeClr val="accent2">
                <a:shade val="45000"/>
                <a:satMod val="135000"/>
              </a:schemeClr>
              <a:prstClr val="white"/>
            </a:duotone>
          </a:blip>
          <a:srcRect b="11440"/>
          <a:stretch/>
        </p:blipFill>
        <p:spPr>
          <a:xfrm>
            <a:off x="607159" y="2084265"/>
            <a:ext cx="8830422" cy="564592"/>
          </a:xfrm>
          <a:prstGeom prst="rect">
            <a:avLst/>
          </a:prstGeom>
        </p:spPr>
      </p:pic>
      <p:pic>
        <p:nvPicPr>
          <p:cNvPr id="8" name="Picture 7">
            <a:extLst>
              <a:ext uri="{FF2B5EF4-FFF2-40B4-BE49-F238E27FC236}">
                <a16:creationId xmlns:a16="http://schemas.microsoft.com/office/drawing/2014/main" id="{A7E5EEA0-11BA-A10B-964C-A6C8B8952C3C}"/>
              </a:ext>
            </a:extLst>
          </p:cNvPr>
          <p:cNvPicPr>
            <a:picLocks noChangeAspect="1"/>
          </p:cNvPicPr>
          <p:nvPr/>
        </p:nvPicPr>
        <p:blipFill>
          <a:blip r:embed="rId5"/>
          <a:stretch>
            <a:fillRect/>
          </a:stretch>
        </p:blipFill>
        <p:spPr>
          <a:xfrm>
            <a:off x="474522" y="5101930"/>
            <a:ext cx="5169654" cy="1756070"/>
          </a:xfrm>
          <a:prstGeom prst="rect">
            <a:avLst/>
          </a:prstGeom>
        </p:spPr>
      </p:pic>
      <p:sp>
        <p:nvSpPr>
          <p:cNvPr id="10" name="TextBox 9">
            <a:extLst>
              <a:ext uri="{FF2B5EF4-FFF2-40B4-BE49-F238E27FC236}">
                <a16:creationId xmlns:a16="http://schemas.microsoft.com/office/drawing/2014/main" id="{771EA717-A0C7-45F5-BEEC-1314448AD826}"/>
              </a:ext>
            </a:extLst>
          </p:cNvPr>
          <p:cNvSpPr txBox="1"/>
          <p:nvPr/>
        </p:nvSpPr>
        <p:spPr>
          <a:xfrm>
            <a:off x="4689904" y="4950394"/>
            <a:ext cx="2312581" cy="523220"/>
          </a:xfrm>
          <a:prstGeom prst="rect">
            <a:avLst/>
          </a:prstGeom>
          <a:noFill/>
        </p:spPr>
        <p:txBody>
          <a:bodyPr wrap="square">
            <a:spAutoFit/>
          </a:bodyPr>
          <a:lstStyle/>
          <a:p>
            <a:r>
              <a:rPr lang="en-US" sz="2800">
                <a:solidFill>
                  <a:srgbClr val="FF0000"/>
                </a:solidFill>
              </a:rPr>
              <a:t>rows:</a:t>
            </a:r>
          </a:p>
        </p:txBody>
      </p:sp>
      <p:cxnSp>
        <p:nvCxnSpPr>
          <p:cNvPr id="12" name="Straight Arrow Connector 11">
            <a:extLst>
              <a:ext uri="{FF2B5EF4-FFF2-40B4-BE49-F238E27FC236}">
                <a16:creationId xmlns:a16="http://schemas.microsoft.com/office/drawing/2014/main" id="{0893B801-EA52-AADE-0514-85CB718928F9}"/>
              </a:ext>
            </a:extLst>
          </p:cNvPr>
          <p:cNvCxnSpPr/>
          <p:nvPr/>
        </p:nvCxnSpPr>
        <p:spPr>
          <a:xfrm flipH="1">
            <a:off x="4412512" y="5231219"/>
            <a:ext cx="255181" cy="7487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A44D5F4-983C-3D1D-96EC-5CA9BD78B3AE}"/>
              </a:ext>
            </a:extLst>
          </p:cNvPr>
          <p:cNvSpPr/>
          <p:nvPr/>
        </p:nvSpPr>
        <p:spPr>
          <a:xfrm>
            <a:off x="5846194" y="5096851"/>
            <a:ext cx="978747" cy="11556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A71E8B8-A2D6-34FD-5EF5-AC202F57488A}"/>
              </a:ext>
            </a:extLst>
          </p:cNvPr>
          <p:cNvSpPr/>
          <p:nvPr/>
        </p:nvSpPr>
        <p:spPr>
          <a:xfrm>
            <a:off x="5842384" y="5254331"/>
            <a:ext cx="978747" cy="11556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86496A8-FF66-F5B4-D6C4-C3E6F934D156}"/>
              </a:ext>
            </a:extLst>
          </p:cNvPr>
          <p:cNvSpPr/>
          <p:nvPr/>
        </p:nvSpPr>
        <p:spPr>
          <a:xfrm>
            <a:off x="5842423" y="5409185"/>
            <a:ext cx="978747" cy="11556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FFC5E4-8556-BA10-CCD1-F838102B6343}"/>
              </a:ext>
            </a:extLst>
          </p:cNvPr>
          <p:cNvSpPr/>
          <p:nvPr/>
        </p:nvSpPr>
        <p:spPr>
          <a:xfrm>
            <a:off x="5838613" y="5561585"/>
            <a:ext cx="978747" cy="11556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3E73E25-F5EB-1EDA-88E2-F890D8159919}"/>
              </a:ext>
            </a:extLst>
          </p:cNvPr>
          <p:cNvSpPr txBox="1"/>
          <p:nvPr/>
        </p:nvSpPr>
        <p:spPr>
          <a:xfrm>
            <a:off x="7748996" y="5313773"/>
            <a:ext cx="2312581" cy="523220"/>
          </a:xfrm>
          <a:prstGeom prst="rect">
            <a:avLst/>
          </a:prstGeom>
          <a:noFill/>
        </p:spPr>
        <p:txBody>
          <a:bodyPr wrap="square">
            <a:spAutoFit/>
          </a:bodyPr>
          <a:lstStyle/>
          <a:p>
            <a:r>
              <a:rPr lang="en-US" sz="2800">
                <a:solidFill>
                  <a:srgbClr val="00B0F0"/>
                </a:solidFill>
              </a:rPr>
              <a:t>columns:</a:t>
            </a:r>
          </a:p>
        </p:txBody>
      </p:sp>
      <p:cxnSp>
        <p:nvCxnSpPr>
          <p:cNvPr id="18" name="Straight Arrow Connector 17">
            <a:extLst>
              <a:ext uri="{FF2B5EF4-FFF2-40B4-BE49-F238E27FC236}">
                <a16:creationId xmlns:a16="http://schemas.microsoft.com/office/drawing/2014/main" id="{AF79D669-5372-3848-6591-9A75564B1E91}"/>
              </a:ext>
            </a:extLst>
          </p:cNvPr>
          <p:cNvCxnSpPr>
            <a:cxnSpLocks/>
          </p:cNvCxnSpPr>
          <p:nvPr/>
        </p:nvCxnSpPr>
        <p:spPr>
          <a:xfrm flipH="1">
            <a:off x="5455920" y="5677152"/>
            <a:ext cx="2306320" cy="40112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0FB4AF6C-7AA9-F08D-3837-B78EAD742B03}"/>
              </a:ext>
            </a:extLst>
          </p:cNvPr>
          <p:cNvSpPr/>
          <p:nvPr/>
        </p:nvSpPr>
        <p:spPr>
          <a:xfrm>
            <a:off x="9260840" y="5096850"/>
            <a:ext cx="121920" cy="65371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6C3D7D4-164E-A98F-5277-EE03DABE7E24}"/>
              </a:ext>
            </a:extLst>
          </p:cNvPr>
          <p:cNvSpPr/>
          <p:nvPr/>
        </p:nvSpPr>
        <p:spPr>
          <a:xfrm>
            <a:off x="9406042" y="5096850"/>
            <a:ext cx="121920" cy="65371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E80B8BF-5D80-6841-3594-D3ACE2A27058}"/>
              </a:ext>
            </a:extLst>
          </p:cNvPr>
          <p:cNvSpPr/>
          <p:nvPr/>
        </p:nvSpPr>
        <p:spPr>
          <a:xfrm>
            <a:off x="9553661" y="5090882"/>
            <a:ext cx="121920" cy="65371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7FEE5E7-6737-31F0-3AE0-7FB784024578}"/>
              </a:ext>
            </a:extLst>
          </p:cNvPr>
          <p:cNvSpPr/>
          <p:nvPr/>
        </p:nvSpPr>
        <p:spPr>
          <a:xfrm>
            <a:off x="9698863" y="5090882"/>
            <a:ext cx="121920" cy="65371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B999AC8-5394-FEB9-BA6D-E6F66F2F2C96}"/>
              </a:ext>
            </a:extLst>
          </p:cNvPr>
          <p:cNvSpPr/>
          <p:nvPr/>
        </p:nvSpPr>
        <p:spPr>
          <a:xfrm>
            <a:off x="9846482" y="5084914"/>
            <a:ext cx="121920" cy="65371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D838D1B-434F-D6D8-569F-7C498A762C99}"/>
              </a:ext>
            </a:extLst>
          </p:cNvPr>
          <p:cNvSpPr/>
          <p:nvPr/>
        </p:nvSpPr>
        <p:spPr>
          <a:xfrm>
            <a:off x="9991684" y="5084914"/>
            <a:ext cx="121920" cy="65371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7833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4FDCD-CF79-2313-73DB-C084E6078D5A}"/>
              </a:ext>
            </a:extLst>
          </p:cNvPr>
          <p:cNvSpPr>
            <a:spLocks noGrp="1"/>
          </p:cNvSpPr>
          <p:nvPr>
            <p:ph type="title"/>
          </p:nvPr>
        </p:nvSpPr>
        <p:spPr/>
        <p:txBody>
          <a:bodyPr/>
          <a:lstStyle/>
          <a:p>
            <a:r>
              <a:rPr lang="en-US"/>
              <a:t>Program Development</a:t>
            </a:r>
          </a:p>
        </p:txBody>
      </p:sp>
      <p:sp>
        <p:nvSpPr>
          <p:cNvPr id="3" name="Content Placeholder 2">
            <a:extLst>
              <a:ext uri="{FF2B5EF4-FFF2-40B4-BE49-F238E27FC236}">
                <a16:creationId xmlns:a16="http://schemas.microsoft.com/office/drawing/2014/main" id="{9F97DACF-1DB5-5623-0E1D-B71EF45C34CA}"/>
              </a:ext>
            </a:extLst>
          </p:cNvPr>
          <p:cNvSpPr>
            <a:spLocks noGrp="1"/>
          </p:cNvSpPr>
          <p:nvPr>
            <p:ph idx="1"/>
          </p:nvPr>
        </p:nvSpPr>
        <p:spPr/>
        <p:txBody>
          <a:bodyPr/>
          <a:lstStyle/>
          <a:p>
            <a:r>
              <a:rPr lang="en-US"/>
              <a:t>For the sake of generality and to support experimentation with alternative temperature distributions, we implement a function </a:t>
            </a:r>
            <a:r>
              <a:rPr lang="en-US" err="1">
                <a:latin typeface="Courier New" panose="02070309020205020404" pitchFamily="49" charset="0"/>
                <a:cs typeface="Courier New" panose="02070309020205020404" pitchFamily="49" charset="0"/>
              </a:rPr>
              <a:t>fOnGrid</a:t>
            </a:r>
            <a:r>
              <a:rPr lang="en-US"/>
              <a:t> that can be used to set up a matrix of function evaluations for an arbitrary </a:t>
            </a:r>
            <a:r>
              <a:rPr lang="en-US" i="1">
                <a:latin typeface="Times New Roman" panose="02020603050405020304" pitchFamily="18" charset="0"/>
                <a:cs typeface="Times New Roman" panose="02020603050405020304" pitchFamily="18" charset="0"/>
              </a:rPr>
              <a:t>f(</a:t>
            </a:r>
            <a:r>
              <a:rPr lang="en-US" i="1" err="1">
                <a:latin typeface="Times New Roman" panose="02020603050405020304" pitchFamily="18" charset="0"/>
                <a:cs typeface="Times New Roman" panose="02020603050405020304" pitchFamily="18" charset="0"/>
              </a:rPr>
              <a:t>x,y</a:t>
            </a:r>
            <a:r>
              <a:rPr lang="en-US" i="1">
                <a:latin typeface="Times New Roman" panose="02020603050405020304" pitchFamily="18" charset="0"/>
                <a:cs typeface="Times New Roman" panose="02020603050405020304" pitchFamily="18" charset="0"/>
              </a:rPr>
              <a:t>) </a:t>
            </a:r>
            <a:r>
              <a:rPr lang="en-US"/>
              <a:t>deﬁned on an arbitrary rectangular grid.</a:t>
            </a:r>
          </a:p>
        </p:txBody>
      </p:sp>
      <p:pic>
        <p:nvPicPr>
          <p:cNvPr id="5" name="Picture 4">
            <a:extLst>
              <a:ext uri="{FF2B5EF4-FFF2-40B4-BE49-F238E27FC236}">
                <a16:creationId xmlns:a16="http://schemas.microsoft.com/office/drawing/2014/main" id="{F8B152C3-6CF9-5F8B-7B15-00B220C0C167}"/>
              </a:ext>
            </a:extLst>
          </p:cNvPr>
          <p:cNvPicPr>
            <a:picLocks noChangeAspect="1"/>
          </p:cNvPicPr>
          <p:nvPr/>
        </p:nvPicPr>
        <p:blipFill>
          <a:blip r:embed="rId2"/>
          <a:stretch>
            <a:fillRect/>
          </a:stretch>
        </p:blipFill>
        <p:spPr>
          <a:xfrm>
            <a:off x="2476208" y="3001951"/>
            <a:ext cx="7239584" cy="3856049"/>
          </a:xfrm>
          <a:prstGeom prst="rect">
            <a:avLst/>
          </a:prstGeom>
        </p:spPr>
      </p:pic>
    </p:spTree>
    <p:extLst>
      <p:ext uri="{BB962C8B-B14F-4D97-AF65-F5344CB8AC3E}">
        <p14:creationId xmlns:p14="http://schemas.microsoft.com/office/powerpoint/2010/main" val="27124920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30A90-C45F-0638-8CE3-0BD8C474F028}"/>
              </a:ext>
            </a:extLst>
          </p:cNvPr>
          <p:cNvSpPr>
            <a:spLocks noGrp="1"/>
          </p:cNvSpPr>
          <p:nvPr>
            <p:ph type="title"/>
          </p:nvPr>
        </p:nvSpPr>
        <p:spPr/>
        <p:txBody>
          <a:bodyPr/>
          <a:lstStyle/>
          <a:p>
            <a:r>
              <a:rPr lang="en-US"/>
              <a:t>Final Code</a:t>
            </a:r>
          </a:p>
        </p:txBody>
      </p:sp>
      <p:sp>
        <p:nvSpPr>
          <p:cNvPr id="3" name="Content Placeholder 2">
            <a:extLst>
              <a:ext uri="{FF2B5EF4-FFF2-40B4-BE49-F238E27FC236}">
                <a16:creationId xmlns:a16="http://schemas.microsoft.com/office/drawing/2014/main" id="{8B8A3D8B-2D6A-1292-E207-D56FD5AC53F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1F59FBB-8A85-DB30-EE99-67D8E279D46B}"/>
              </a:ext>
            </a:extLst>
          </p:cNvPr>
          <p:cNvPicPr>
            <a:picLocks noChangeAspect="1"/>
          </p:cNvPicPr>
          <p:nvPr/>
        </p:nvPicPr>
        <p:blipFill>
          <a:blip r:embed="rId2"/>
          <a:stretch>
            <a:fillRect/>
          </a:stretch>
        </p:blipFill>
        <p:spPr>
          <a:xfrm>
            <a:off x="7905750" y="0"/>
            <a:ext cx="4286250" cy="3429000"/>
          </a:xfrm>
          <a:prstGeom prst="rect">
            <a:avLst/>
          </a:prstGeom>
        </p:spPr>
      </p:pic>
      <p:pic>
        <p:nvPicPr>
          <p:cNvPr id="7" name="Picture 6">
            <a:extLst>
              <a:ext uri="{FF2B5EF4-FFF2-40B4-BE49-F238E27FC236}">
                <a16:creationId xmlns:a16="http://schemas.microsoft.com/office/drawing/2014/main" id="{B936665E-BCF6-166D-F2DC-558110B732A6}"/>
              </a:ext>
            </a:extLst>
          </p:cNvPr>
          <p:cNvPicPr>
            <a:picLocks noChangeAspect="1"/>
          </p:cNvPicPr>
          <p:nvPr/>
        </p:nvPicPr>
        <p:blipFill rotWithShape="1">
          <a:blip r:embed="rId3"/>
          <a:srcRect t="199" b="-1"/>
          <a:stretch/>
        </p:blipFill>
        <p:spPr>
          <a:xfrm>
            <a:off x="7610549" y="3297768"/>
            <a:ext cx="4581451" cy="3560232"/>
          </a:xfrm>
          <a:prstGeom prst="rect">
            <a:avLst/>
          </a:prstGeom>
        </p:spPr>
      </p:pic>
      <p:pic>
        <p:nvPicPr>
          <p:cNvPr id="9" name="Picture 8">
            <a:extLst>
              <a:ext uri="{FF2B5EF4-FFF2-40B4-BE49-F238E27FC236}">
                <a16:creationId xmlns:a16="http://schemas.microsoft.com/office/drawing/2014/main" id="{549328E7-EC5D-D559-A6A4-ACA6CD4F4012}"/>
              </a:ext>
            </a:extLst>
          </p:cNvPr>
          <p:cNvPicPr>
            <a:picLocks noChangeAspect="1"/>
          </p:cNvPicPr>
          <p:nvPr/>
        </p:nvPicPr>
        <p:blipFill>
          <a:blip r:embed="rId4"/>
          <a:stretch>
            <a:fillRect/>
          </a:stretch>
        </p:blipFill>
        <p:spPr>
          <a:xfrm>
            <a:off x="59891" y="1077902"/>
            <a:ext cx="7468069" cy="5054558"/>
          </a:xfrm>
          <a:prstGeom prst="rect">
            <a:avLst/>
          </a:prstGeom>
        </p:spPr>
      </p:pic>
    </p:spTree>
    <p:extLst>
      <p:ext uri="{BB962C8B-B14F-4D97-AF65-F5344CB8AC3E}">
        <p14:creationId xmlns:p14="http://schemas.microsoft.com/office/powerpoint/2010/main" val="12609181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170A0-FB2A-58F5-0615-DE164697D2E4}"/>
              </a:ext>
            </a:extLst>
          </p:cNvPr>
          <p:cNvSpPr>
            <a:spLocks noGrp="1"/>
          </p:cNvSpPr>
          <p:nvPr>
            <p:ph type="title"/>
          </p:nvPr>
        </p:nvSpPr>
        <p:spPr>
          <a:xfrm>
            <a:off x="272503" y="59179"/>
            <a:ext cx="11741865" cy="941377"/>
          </a:xfrm>
        </p:spPr>
        <p:txBody>
          <a:bodyPr>
            <a:normAutofit/>
          </a:bodyPr>
          <a:lstStyle/>
          <a:p>
            <a:r>
              <a:rPr lang="en-US"/>
              <a:t>Talking Point: Grid Generation</a:t>
            </a:r>
          </a:p>
        </p:txBody>
      </p:sp>
      <p:sp>
        <p:nvSpPr>
          <p:cNvPr id="3" name="Content Placeholder 2">
            <a:extLst>
              <a:ext uri="{FF2B5EF4-FFF2-40B4-BE49-F238E27FC236}">
                <a16:creationId xmlns:a16="http://schemas.microsoft.com/office/drawing/2014/main" id="{2D310B37-EB23-8F05-532B-4E21B22B4358}"/>
              </a:ext>
            </a:extLst>
          </p:cNvPr>
          <p:cNvSpPr>
            <a:spLocks noGrp="1"/>
          </p:cNvSpPr>
          <p:nvPr>
            <p:ph idx="1"/>
          </p:nvPr>
        </p:nvSpPr>
        <p:spPr>
          <a:xfrm>
            <a:off x="272503" y="1180848"/>
            <a:ext cx="11741865" cy="5352154"/>
          </a:xfrm>
        </p:spPr>
        <p:txBody>
          <a:bodyPr>
            <a:normAutofit fontScale="92500"/>
          </a:bodyPr>
          <a:lstStyle/>
          <a:p>
            <a:r>
              <a:rPr lang="en-US"/>
              <a:t>Grid generation refers to the process of distributing a ﬁnite number of points throughout a given geometric domain. The most simple example of this is </a:t>
            </a:r>
            <a:r>
              <a:rPr lang="en-US" err="1">
                <a:latin typeface="Courier New" panose="02070309020205020404" pitchFamily="49" charset="0"/>
                <a:cs typeface="Courier New" panose="02070309020205020404" pitchFamily="49" charset="0"/>
              </a:rPr>
              <a:t>linspace</a:t>
            </a:r>
            <a:r>
              <a:rPr lang="en-US"/>
              <a:t>, which generates an evenly distributed set of points across an interval.</a:t>
            </a:r>
          </a:p>
          <a:p>
            <a:r>
              <a:rPr lang="en-US"/>
              <a:t>Grid generation is an important tool for bridging the gap between the discrete and the continuous. The simulation of a process over a region can be approximated by tracking what happens at the grid points.</a:t>
            </a:r>
          </a:p>
          <a:p>
            <a:r>
              <a:rPr lang="en-US"/>
              <a:t>Given these complexities it is no surprise that sophisticated, automatic mesh-generation techniques have been developed. These software tools are built upon deep concepts from computational geometry and an appreciation for how simulation errors correlate with the distribution of the grid points.</a:t>
            </a:r>
          </a:p>
        </p:txBody>
      </p:sp>
    </p:spTree>
    <p:extLst>
      <p:ext uri="{BB962C8B-B14F-4D97-AF65-F5344CB8AC3E}">
        <p14:creationId xmlns:p14="http://schemas.microsoft.com/office/powerpoint/2010/main" val="12716840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56538-969B-F2DF-7530-5DE61AEC5E40}"/>
              </a:ext>
            </a:extLst>
          </p:cNvPr>
          <p:cNvSpPr>
            <a:spLocks noGrp="1"/>
          </p:cNvSpPr>
          <p:nvPr>
            <p:ph type="title"/>
          </p:nvPr>
        </p:nvSpPr>
        <p:spPr/>
        <p:txBody>
          <a:bodyPr/>
          <a:lstStyle/>
          <a:p>
            <a:r>
              <a:rPr lang="en-US"/>
              <a:t>MATLAB Review</a:t>
            </a:r>
          </a:p>
        </p:txBody>
      </p:sp>
      <p:sp>
        <p:nvSpPr>
          <p:cNvPr id="3" name="Content Placeholder 2">
            <a:extLst>
              <a:ext uri="{FF2B5EF4-FFF2-40B4-BE49-F238E27FC236}">
                <a16:creationId xmlns:a16="http://schemas.microsoft.com/office/drawing/2014/main" id="{6186930B-107C-EE8D-02DF-6461E9BF6EA3}"/>
              </a:ext>
            </a:extLst>
          </p:cNvPr>
          <p:cNvSpPr>
            <a:spLocks noGrp="1"/>
          </p:cNvSpPr>
          <p:nvPr>
            <p:ph idx="1"/>
          </p:nvPr>
        </p:nvSpPr>
        <p:spPr/>
        <p:txBody>
          <a:bodyPr>
            <a:normAutofit/>
          </a:bodyPr>
          <a:lstStyle/>
          <a:p>
            <a:r>
              <a:rPr lang="en-US" b="1"/>
              <a:t>Functions as Parameters: </a:t>
            </a:r>
            <a:r>
              <a:rPr lang="en-US"/>
              <a:t>Suppose </a:t>
            </a:r>
            <a:r>
              <a:rPr lang="en-US" err="1">
                <a:latin typeface="Courier New" panose="02070309020205020404" pitchFamily="49" charset="0"/>
                <a:cs typeface="Courier New" panose="02070309020205020404" pitchFamily="49" charset="0"/>
              </a:rPr>
              <a:t>MyF</a:t>
            </a:r>
            <a:r>
              <a:rPr lang="en-US"/>
              <a:t> is a function that expects a function as one of its input parameters. In a call to </a:t>
            </a:r>
            <a:r>
              <a:rPr lang="en-US" err="1">
                <a:latin typeface="Courier New" panose="02070309020205020404" pitchFamily="49" charset="0"/>
                <a:cs typeface="Courier New" panose="02070309020205020404" pitchFamily="49" charset="0"/>
              </a:rPr>
              <a:t>MyF</a:t>
            </a:r>
            <a:r>
              <a:rPr lang="en-US"/>
              <a:t>, the input function must be identiﬁed by its </a:t>
            </a:r>
            <a:r>
              <a:rPr lang="en-US" i="1">
                <a:latin typeface="Times New Roman" panose="02020603050405020304" pitchFamily="18" charset="0"/>
                <a:cs typeface="Times New Roman" panose="02020603050405020304" pitchFamily="18" charset="0"/>
              </a:rPr>
              <a:t>handle</a:t>
            </a:r>
            <a:r>
              <a:rPr lang="en-US"/>
              <a:t> which is done by putting the character “@” in front of its name.</a:t>
            </a:r>
          </a:p>
          <a:p>
            <a:r>
              <a:rPr lang="en-US"/>
              <a:t>The simplest way to produce a contour plot of a function </a:t>
            </a:r>
            <a:r>
              <a:rPr lang="en-US" i="1">
                <a:latin typeface="Times New Roman" panose="02020603050405020304" pitchFamily="18" charset="0"/>
                <a:cs typeface="Times New Roman" panose="02020603050405020304" pitchFamily="18" charset="0"/>
              </a:rPr>
              <a:t>f(</a:t>
            </a:r>
            <a:r>
              <a:rPr lang="en-US" i="1" err="1">
                <a:latin typeface="Times New Roman" panose="02020603050405020304" pitchFamily="18" charset="0"/>
                <a:cs typeface="Times New Roman" panose="02020603050405020304" pitchFamily="18" charset="0"/>
              </a:rPr>
              <a:t>x,y</a:t>
            </a:r>
            <a:r>
              <a:rPr lang="en-US" i="1">
                <a:latin typeface="Times New Roman" panose="02020603050405020304" pitchFamily="18" charset="0"/>
                <a:cs typeface="Times New Roman" panose="02020603050405020304" pitchFamily="18" charset="0"/>
              </a:rPr>
              <a:t>) </a:t>
            </a:r>
            <a:r>
              <a:rPr lang="en-US"/>
              <a:t>is </a:t>
            </a:r>
            <a:r>
              <a:rPr lang="en-US">
                <a:latin typeface="Courier New" panose="02070309020205020404" pitchFamily="49" charset="0"/>
                <a:cs typeface="Courier New" panose="02070309020205020404" pitchFamily="49" charset="0"/>
              </a:rPr>
              <a:t>contour(</a:t>
            </a:r>
            <a:r>
              <a:rPr lang="en-US" err="1">
                <a:latin typeface="Courier New" panose="02070309020205020404" pitchFamily="49" charset="0"/>
                <a:cs typeface="Courier New" panose="02070309020205020404" pitchFamily="49" charset="0"/>
              </a:rPr>
              <a:t>x,y,fVals</a:t>
            </a:r>
            <a:r>
              <a:rPr lang="en-US">
                <a:latin typeface="Courier New" panose="02070309020205020404" pitchFamily="49" charset="0"/>
                <a:cs typeface="Courier New" panose="02070309020205020404" pitchFamily="49" charset="0"/>
              </a:rPr>
              <a:t>) </a:t>
            </a:r>
            <a:r>
              <a:rPr lang="en-US"/>
              <a:t>where </a:t>
            </a:r>
            <a:r>
              <a:rPr lang="en-US">
                <a:latin typeface="Courier New" panose="02070309020205020404" pitchFamily="49" charset="0"/>
                <a:cs typeface="Courier New" panose="02070309020205020404" pitchFamily="49" charset="0"/>
              </a:rPr>
              <a:t>x</a:t>
            </a:r>
            <a:r>
              <a:rPr lang="en-US"/>
              <a:t> and </a:t>
            </a:r>
            <a:r>
              <a:rPr lang="en-US">
                <a:latin typeface="Courier New" panose="02070309020205020404" pitchFamily="49" charset="0"/>
                <a:cs typeface="Courier New" panose="02070309020205020404" pitchFamily="49" charset="0"/>
              </a:rPr>
              <a:t>y</a:t>
            </a:r>
            <a:r>
              <a:rPr lang="en-US"/>
              <a:t> are vectors and </a:t>
            </a:r>
            <a:r>
              <a:rPr lang="en-US" err="1">
                <a:latin typeface="Courier New" panose="02070309020205020404" pitchFamily="49" charset="0"/>
                <a:cs typeface="Courier New" panose="02070309020205020404" pitchFamily="49" charset="0"/>
              </a:rPr>
              <a:t>fVals</a:t>
            </a:r>
            <a:r>
              <a:rPr lang="en-US">
                <a:latin typeface="Courier New" panose="02070309020205020404" pitchFamily="49" charset="0"/>
                <a:cs typeface="Courier New" panose="02070309020205020404" pitchFamily="49" charset="0"/>
              </a:rPr>
              <a:t>(</a:t>
            </a:r>
            <a:r>
              <a:rPr lang="en-US" err="1">
                <a:latin typeface="Courier New" panose="02070309020205020404" pitchFamily="49" charset="0"/>
                <a:cs typeface="Courier New" panose="02070309020205020404" pitchFamily="49" charset="0"/>
              </a:rPr>
              <a:t>i,j</a:t>
            </a:r>
            <a:r>
              <a:rPr lang="en-US">
                <a:latin typeface="Courier New" panose="02070309020205020404" pitchFamily="49" charset="0"/>
                <a:cs typeface="Courier New" panose="02070309020205020404" pitchFamily="49" charset="0"/>
              </a:rPr>
              <a:t>)</a:t>
            </a:r>
            <a:r>
              <a:rPr lang="en-US"/>
              <a:t> is the value of</a:t>
            </a:r>
            <a:r>
              <a:rPr lang="en-US" i="1">
                <a:latin typeface="Times New Roman" panose="02020603050405020304" pitchFamily="18" charset="0"/>
                <a:cs typeface="Times New Roman" panose="02020603050405020304" pitchFamily="18" charset="0"/>
              </a:rPr>
              <a:t> f </a:t>
            </a:r>
            <a:r>
              <a:rPr lang="en-US"/>
              <a:t>at </a:t>
            </a:r>
            <a:r>
              <a:rPr lang="en-US" i="1">
                <a:latin typeface="Times New Roman" panose="02020603050405020304" pitchFamily="18" charset="0"/>
                <a:cs typeface="Times New Roman" panose="02020603050405020304" pitchFamily="18" charset="0"/>
              </a:rPr>
              <a:t>(</a:t>
            </a:r>
            <a:r>
              <a:rPr lang="en-US" i="1" err="1">
                <a:latin typeface="Times New Roman" panose="02020603050405020304" pitchFamily="18" charset="0"/>
                <a:cs typeface="Times New Roman" panose="02020603050405020304" pitchFamily="18" charset="0"/>
              </a:rPr>
              <a:t>x</a:t>
            </a:r>
            <a:r>
              <a:rPr lang="en-US" i="1" baseline="-25000" err="1">
                <a:latin typeface="Times New Roman" panose="02020603050405020304" pitchFamily="18" charset="0"/>
                <a:cs typeface="Times New Roman" panose="02020603050405020304" pitchFamily="18" charset="0"/>
              </a:rPr>
              <a:t>j</a:t>
            </a:r>
            <a:r>
              <a:rPr lang="en-US" i="1">
                <a:latin typeface="Times New Roman" panose="02020603050405020304" pitchFamily="18" charset="0"/>
                <a:cs typeface="Times New Roman" panose="02020603050405020304" pitchFamily="18" charset="0"/>
              </a:rPr>
              <a:t> ,</a:t>
            </a:r>
            <a:r>
              <a:rPr lang="en-US" i="1" err="1">
                <a:latin typeface="Times New Roman" panose="02020603050405020304" pitchFamily="18" charset="0"/>
                <a:cs typeface="Times New Roman" panose="02020603050405020304" pitchFamily="18" charset="0"/>
              </a:rPr>
              <a:t>y</a:t>
            </a:r>
            <a:r>
              <a:rPr lang="en-US" i="1" baseline="-25000" err="1">
                <a:latin typeface="Times New Roman" panose="02020603050405020304" pitchFamily="18" charset="0"/>
                <a:cs typeface="Times New Roman" panose="02020603050405020304" pitchFamily="18" charset="0"/>
              </a:rPr>
              <a:t>i</a:t>
            </a:r>
            <a:r>
              <a:rPr lang="en-US"/>
              <a:t>). The length of</a:t>
            </a:r>
            <a:r>
              <a:rPr lang="en-US">
                <a:latin typeface="Courier New" panose="02070309020205020404" pitchFamily="49" charset="0"/>
                <a:cs typeface="Courier New" panose="02070309020205020404" pitchFamily="49" charset="0"/>
              </a:rPr>
              <a:t> x </a:t>
            </a:r>
            <a:r>
              <a:rPr lang="en-US"/>
              <a:t>and the length of x must equal the column and row dimension of </a:t>
            </a:r>
            <a:r>
              <a:rPr lang="en-US" err="1">
                <a:latin typeface="Courier New" panose="02070309020205020404" pitchFamily="49" charset="0"/>
                <a:cs typeface="Courier New" panose="02070309020205020404" pitchFamily="49" charset="0"/>
              </a:rPr>
              <a:t>fVals</a:t>
            </a:r>
            <a:r>
              <a:rPr lang="en-US"/>
              <a:t>. It is possible to specify the number of contours and the associated “elevations”.</a:t>
            </a:r>
          </a:p>
        </p:txBody>
      </p:sp>
    </p:spTree>
    <p:extLst>
      <p:ext uri="{BB962C8B-B14F-4D97-AF65-F5344CB8AC3E}">
        <p14:creationId xmlns:p14="http://schemas.microsoft.com/office/powerpoint/2010/main" val="8988169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D9068-A746-E738-F96E-BEAECBCE8E6D}"/>
              </a:ext>
            </a:extLst>
          </p:cNvPr>
          <p:cNvSpPr>
            <a:spLocks noGrp="1"/>
          </p:cNvSpPr>
          <p:nvPr>
            <p:ph type="title"/>
          </p:nvPr>
        </p:nvSpPr>
        <p:spPr/>
        <p:txBody>
          <a:bodyPr/>
          <a:lstStyle/>
          <a:p>
            <a:r>
              <a:rPr lang="en-US"/>
              <a:t>Problem Statement: Cool it!</a:t>
            </a:r>
          </a:p>
        </p:txBody>
      </p:sp>
      <p:sp>
        <p:nvSpPr>
          <p:cNvPr id="3" name="Content Placeholder 2">
            <a:extLst>
              <a:ext uri="{FF2B5EF4-FFF2-40B4-BE49-F238E27FC236}">
                <a16:creationId xmlns:a16="http://schemas.microsoft.com/office/drawing/2014/main" id="{8550A485-553A-4158-5380-7A50E9ACDAAB}"/>
              </a:ext>
            </a:extLst>
          </p:cNvPr>
          <p:cNvSpPr>
            <a:spLocks noGrp="1"/>
          </p:cNvSpPr>
          <p:nvPr>
            <p:ph idx="1"/>
          </p:nvPr>
        </p:nvSpPr>
        <p:spPr>
          <a:xfrm>
            <a:off x="272504" y="1078108"/>
            <a:ext cx="6949510" cy="5147284"/>
          </a:xfrm>
        </p:spPr>
        <p:txBody>
          <a:bodyPr/>
          <a:lstStyle/>
          <a:p>
            <a:r>
              <a:rPr lang="en-US"/>
              <a:t>We continue with the previous problem. In particular, let </a:t>
            </a:r>
            <a:r>
              <a:rPr lang="en-US" i="1">
                <a:latin typeface="Times New Roman" panose="02020603050405020304" pitchFamily="18" charset="0"/>
                <a:cs typeface="Times New Roman" panose="02020603050405020304" pitchFamily="18" charset="0"/>
              </a:rPr>
              <a:t>R</a:t>
            </a:r>
            <a:r>
              <a:rPr lang="en-US"/>
              <a:t> be a rectangular plate with vertices at (0,0), (6,0), (6,4), and (0,4) and assume that its temperature distribution is </a:t>
            </a:r>
          </a:p>
        </p:txBody>
      </p:sp>
      <p:pic>
        <p:nvPicPr>
          <p:cNvPr id="7" name="Picture 6">
            <a:extLst>
              <a:ext uri="{FF2B5EF4-FFF2-40B4-BE49-F238E27FC236}">
                <a16:creationId xmlns:a16="http://schemas.microsoft.com/office/drawing/2014/main" id="{284DBFA0-DFCC-589D-2613-AA740239ADA4}"/>
              </a:ext>
            </a:extLst>
          </p:cNvPr>
          <p:cNvPicPr>
            <a:picLocks noChangeAspect="1"/>
          </p:cNvPicPr>
          <p:nvPr/>
        </p:nvPicPr>
        <p:blipFill rotWithShape="1">
          <a:blip r:embed="rId2"/>
          <a:srcRect t="3947" r="2196"/>
          <a:stretch/>
        </p:blipFill>
        <p:spPr>
          <a:xfrm>
            <a:off x="7222013" y="966866"/>
            <a:ext cx="4967799" cy="3235263"/>
          </a:xfrm>
          <a:prstGeom prst="rect">
            <a:avLst/>
          </a:prstGeom>
        </p:spPr>
      </p:pic>
      <p:sp>
        <p:nvSpPr>
          <p:cNvPr id="9" name="TextBox 8">
            <a:extLst>
              <a:ext uri="{FF2B5EF4-FFF2-40B4-BE49-F238E27FC236}">
                <a16:creationId xmlns:a16="http://schemas.microsoft.com/office/drawing/2014/main" id="{B246A260-A416-EB69-EB81-72DB65FBE16B}"/>
              </a:ext>
            </a:extLst>
          </p:cNvPr>
          <p:cNvSpPr txBox="1"/>
          <p:nvPr/>
        </p:nvSpPr>
        <p:spPr>
          <a:xfrm>
            <a:off x="446675" y="4122754"/>
            <a:ext cx="11472822" cy="2677656"/>
          </a:xfrm>
          <a:prstGeom prst="rect">
            <a:avLst/>
          </a:prstGeom>
          <a:noFill/>
        </p:spPr>
        <p:txBody>
          <a:bodyPr wrap="square">
            <a:spAutoFit/>
          </a:bodyPr>
          <a:lstStyle/>
          <a:p>
            <a:r>
              <a:rPr lang="en-US" sz="2800"/>
              <a:t>We want to track how the plate cools when, all of a sudden, the boundary temperature is reduced to 0 and held constant. </a:t>
            </a:r>
            <a:r>
              <a:rPr lang="en-US" sz="2800">
                <a:solidFill>
                  <a:srgbClr val="FF0000"/>
                </a:solidFill>
              </a:rPr>
              <a:t>The proper modeling of the cooling process requires some physics and an ability to solve partial differential equations!</a:t>
            </a:r>
            <a:r>
              <a:rPr lang="en-US" sz="2800"/>
              <a:t>. We shall “jump ahead” and work a simple discrete model that can be used to simulate how the temperature changes on an </a:t>
            </a:r>
            <a:r>
              <a:rPr lang="en-US" sz="2800">
                <a:latin typeface="Courier New" panose="02070309020205020404" pitchFamily="49" charset="0"/>
                <a:cs typeface="Courier New" panose="02070309020205020404" pitchFamily="49" charset="0"/>
              </a:rPr>
              <a:t>m</a:t>
            </a:r>
            <a:r>
              <a:rPr lang="en-US" sz="2800"/>
              <a:t>-by-</a:t>
            </a:r>
            <a:r>
              <a:rPr lang="en-US" sz="2800">
                <a:latin typeface="Courier New" panose="02070309020205020404" pitchFamily="49" charset="0"/>
                <a:cs typeface="Courier New" panose="02070309020205020404" pitchFamily="49" charset="0"/>
              </a:rPr>
              <a:t>n</a:t>
            </a:r>
            <a:r>
              <a:rPr lang="en-US" sz="2800"/>
              <a:t> grid of points that has been superimposed on the region. </a:t>
            </a:r>
          </a:p>
        </p:txBody>
      </p:sp>
      <p:pic>
        <p:nvPicPr>
          <p:cNvPr id="5" name="Picture 4">
            <a:extLst>
              <a:ext uri="{FF2B5EF4-FFF2-40B4-BE49-F238E27FC236}">
                <a16:creationId xmlns:a16="http://schemas.microsoft.com/office/drawing/2014/main" id="{F89542CF-569E-E16E-F2AA-E1C4A3BEDA84}"/>
              </a:ext>
            </a:extLst>
          </p:cNvPr>
          <p:cNvPicPr>
            <a:picLocks noChangeAspect="1"/>
          </p:cNvPicPr>
          <p:nvPr/>
        </p:nvPicPr>
        <p:blipFill>
          <a:blip r:embed="rId3">
            <a:duotone>
              <a:schemeClr val="accent2">
                <a:shade val="45000"/>
                <a:satMod val="135000"/>
              </a:schemeClr>
              <a:prstClr val="white"/>
            </a:duotone>
          </a:blip>
          <a:stretch>
            <a:fillRect/>
          </a:stretch>
        </p:blipFill>
        <p:spPr>
          <a:xfrm>
            <a:off x="0" y="3370209"/>
            <a:ext cx="7570121" cy="481735"/>
          </a:xfrm>
          <a:prstGeom prst="rect">
            <a:avLst/>
          </a:prstGeom>
        </p:spPr>
      </p:pic>
    </p:spTree>
    <p:extLst>
      <p:ext uri="{BB962C8B-B14F-4D97-AF65-F5344CB8AC3E}">
        <p14:creationId xmlns:p14="http://schemas.microsoft.com/office/powerpoint/2010/main" val="3941491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D9068-A746-E738-F96E-BEAECBCE8E6D}"/>
              </a:ext>
            </a:extLst>
          </p:cNvPr>
          <p:cNvSpPr>
            <a:spLocks noGrp="1"/>
          </p:cNvSpPr>
          <p:nvPr>
            <p:ph type="title"/>
          </p:nvPr>
        </p:nvSpPr>
        <p:spPr/>
        <p:txBody>
          <a:bodyPr/>
          <a:lstStyle/>
          <a:p>
            <a:r>
              <a:rPr lang="en-US"/>
              <a:t>Problem Statement: Cool it!</a:t>
            </a:r>
          </a:p>
        </p:txBody>
      </p:sp>
      <p:sp>
        <p:nvSpPr>
          <p:cNvPr id="3" name="Content Placeholder 2">
            <a:extLst>
              <a:ext uri="{FF2B5EF4-FFF2-40B4-BE49-F238E27FC236}">
                <a16:creationId xmlns:a16="http://schemas.microsoft.com/office/drawing/2014/main" id="{8550A485-553A-4158-5380-7A50E9ACDAAB}"/>
              </a:ext>
            </a:extLst>
          </p:cNvPr>
          <p:cNvSpPr>
            <a:spLocks noGrp="1"/>
          </p:cNvSpPr>
          <p:nvPr>
            <p:ph idx="1"/>
          </p:nvPr>
        </p:nvSpPr>
        <p:spPr>
          <a:xfrm>
            <a:off x="272504" y="1180848"/>
            <a:ext cx="7114616" cy="5147284"/>
          </a:xfrm>
        </p:spPr>
        <p:txBody>
          <a:bodyPr/>
          <a:lstStyle/>
          <a:p>
            <a:r>
              <a:rPr lang="en-US"/>
              <a:t>At the start (</a:t>
            </a:r>
            <a:r>
              <a:rPr lang="en-US" i="1">
                <a:latin typeface="Times New Roman" panose="02020603050405020304" pitchFamily="18" charset="0"/>
                <a:cs typeface="Times New Roman" panose="02020603050405020304" pitchFamily="18" charset="0"/>
              </a:rPr>
              <a:t>t = 0</a:t>
            </a:r>
            <a:r>
              <a:rPr lang="en-US"/>
              <a:t>) the temperature at each interior mesh point “</a:t>
            </a:r>
            <a:r>
              <a:rPr lang="en-US">
                <a:solidFill>
                  <a:srgbClr val="FF0000"/>
                </a:solidFill>
              </a:rPr>
              <a:t>+</a:t>
            </a:r>
            <a:r>
              <a:rPr lang="en-US"/>
              <a:t>” is given by the function </a:t>
            </a:r>
            <a:r>
              <a:rPr lang="en-US" i="1" err="1">
                <a:latin typeface="Times New Roman" panose="02020603050405020304" pitchFamily="18" charset="0"/>
                <a:cs typeface="Times New Roman" panose="02020603050405020304" pitchFamily="18" charset="0"/>
              </a:rPr>
              <a:t>T</a:t>
            </a:r>
            <a:r>
              <a:rPr lang="en-US" i="1" baseline="-25000" err="1">
                <a:latin typeface="Times New Roman" panose="02020603050405020304" pitchFamily="18" charset="0"/>
                <a:cs typeface="Times New Roman" panose="02020603050405020304" pitchFamily="18" charset="0"/>
              </a:rPr>
              <a:t>plate</a:t>
            </a:r>
            <a:r>
              <a:rPr lang="en-US" i="1">
                <a:latin typeface="Times New Roman" panose="02020603050405020304" pitchFamily="18" charset="0"/>
                <a:cs typeface="Times New Roman" panose="02020603050405020304" pitchFamily="18" charset="0"/>
              </a:rPr>
              <a:t>(</a:t>
            </a:r>
            <a:r>
              <a:rPr lang="en-US" i="1" err="1">
                <a:latin typeface="Times New Roman" panose="02020603050405020304" pitchFamily="18" charset="0"/>
                <a:cs typeface="Times New Roman" panose="02020603050405020304" pitchFamily="18" charset="0"/>
              </a:rPr>
              <a:t>x,y</a:t>
            </a:r>
            <a:r>
              <a:rPr lang="en-US" i="1">
                <a:latin typeface="Times New Roman" panose="02020603050405020304" pitchFamily="18" charset="0"/>
                <a:cs typeface="Times New Roman" panose="02020603050405020304" pitchFamily="18" charset="0"/>
              </a:rPr>
              <a:t>)</a:t>
            </a:r>
            <a:r>
              <a:rPr lang="en-US"/>
              <a:t>. The temperature on the boundary mesh points “</a:t>
            </a:r>
            <a:r>
              <a:rPr lang="en-US">
                <a:solidFill>
                  <a:srgbClr val="FF0000"/>
                </a:solidFill>
              </a:rPr>
              <a:t>*</a:t>
            </a:r>
            <a:r>
              <a:rPr lang="en-US"/>
              <a:t>” is set to zero. The simulation proceeds to track the cooling process at times </a:t>
            </a:r>
            <a:r>
              <a:rPr lang="en-US" i="1">
                <a:latin typeface="Times New Roman" panose="02020603050405020304" pitchFamily="18" charset="0"/>
                <a:cs typeface="Times New Roman" panose="02020603050405020304" pitchFamily="18" charset="0"/>
              </a:rPr>
              <a:t>t = </a:t>
            </a:r>
            <a:r>
              <a:rPr lang="en-US" i="1">
                <a:latin typeface="Times New Roman" panose="02020603050405020304" pitchFamily="18" charset="0"/>
                <a:cs typeface="Times New Roman" panose="02020603050405020304" pitchFamily="18" charset="0"/>
                <a:sym typeface="Symbol" panose="05050102010706020507" pitchFamily="18" charset="2"/>
              </a:rPr>
              <a:t></a:t>
            </a:r>
            <a:r>
              <a:rPr lang="en-US" i="1">
                <a:latin typeface="Times New Roman" panose="02020603050405020304" pitchFamily="18" charset="0"/>
                <a:cs typeface="Times New Roman" panose="02020603050405020304" pitchFamily="18" charset="0"/>
              </a:rPr>
              <a:t>t, 2</a:t>
            </a:r>
            <a:r>
              <a:rPr lang="en-US" i="1">
                <a:latin typeface="Times New Roman" panose="02020603050405020304" pitchFamily="18" charset="0"/>
                <a:cs typeface="Times New Roman" panose="02020603050405020304" pitchFamily="18" charset="0"/>
                <a:sym typeface="Symbol" panose="05050102010706020507" pitchFamily="18" charset="2"/>
              </a:rPr>
              <a:t></a:t>
            </a:r>
            <a:r>
              <a:rPr lang="en-US" i="1">
                <a:latin typeface="Times New Roman" panose="02020603050405020304" pitchFamily="18" charset="0"/>
                <a:cs typeface="Times New Roman" panose="02020603050405020304" pitchFamily="18" charset="0"/>
              </a:rPr>
              <a:t>t, 3</a:t>
            </a:r>
            <a:r>
              <a:rPr lang="en-US" i="1">
                <a:latin typeface="Times New Roman" panose="02020603050405020304" pitchFamily="18" charset="0"/>
                <a:cs typeface="Times New Roman" panose="02020603050405020304" pitchFamily="18" charset="0"/>
                <a:sym typeface="Symbol" panose="05050102010706020507" pitchFamily="18" charset="2"/>
              </a:rPr>
              <a:t></a:t>
            </a:r>
            <a:r>
              <a:rPr lang="en-US" i="1">
                <a:latin typeface="Times New Roman" panose="02020603050405020304" pitchFamily="18" charset="0"/>
                <a:cs typeface="Times New Roman" panose="02020603050405020304" pitchFamily="18" charset="0"/>
              </a:rPr>
              <a:t>t,... </a:t>
            </a:r>
            <a:r>
              <a:rPr lang="en-US"/>
              <a:t>following this rule:</a:t>
            </a:r>
          </a:p>
        </p:txBody>
      </p:sp>
      <p:pic>
        <p:nvPicPr>
          <p:cNvPr id="7" name="Picture 6">
            <a:extLst>
              <a:ext uri="{FF2B5EF4-FFF2-40B4-BE49-F238E27FC236}">
                <a16:creationId xmlns:a16="http://schemas.microsoft.com/office/drawing/2014/main" id="{284DBFA0-DFCC-589D-2613-AA740239ADA4}"/>
              </a:ext>
            </a:extLst>
          </p:cNvPr>
          <p:cNvPicPr>
            <a:picLocks noChangeAspect="1"/>
          </p:cNvPicPr>
          <p:nvPr/>
        </p:nvPicPr>
        <p:blipFill rotWithShape="1">
          <a:blip r:embed="rId2"/>
          <a:srcRect t="3947" r="2196"/>
          <a:stretch/>
        </p:blipFill>
        <p:spPr>
          <a:xfrm>
            <a:off x="7941923" y="966867"/>
            <a:ext cx="4247889" cy="2766424"/>
          </a:xfrm>
          <a:prstGeom prst="rect">
            <a:avLst/>
          </a:prstGeom>
        </p:spPr>
      </p:pic>
      <p:sp>
        <p:nvSpPr>
          <p:cNvPr id="6" name="TextBox 5">
            <a:extLst>
              <a:ext uri="{FF2B5EF4-FFF2-40B4-BE49-F238E27FC236}">
                <a16:creationId xmlns:a16="http://schemas.microsoft.com/office/drawing/2014/main" id="{BA1EB2AF-A35E-885D-BD95-38B5AEC3D703}"/>
              </a:ext>
            </a:extLst>
          </p:cNvPr>
          <p:cNvSpPr txBox="1"/>
          <p:nvPr/>
        </p:nvSpPr>
        <p:spPr>
          <a:xfrm>
            <a:off x="554804" y="4851298"/>
            <a:ext cx="11364692" cy="954107"/>
          </a:xfrm>
          <a:prstGeom prst="rect">
            <a:avLst/>
          </a:prstGeom>
          <a:ln w="28575"/>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2800"/>
              <a:t>The temperature at an interior mesh point at time </a:t>
            </a:r>
            <a:r>
              <a:rPr lang="en-US" sz="2800" i="1">
                <a:latin typeface="Times New Roman" panose="02020603050405020304" pitchFamily="18" charset="0"/>
                <a:cs typeface="Times New Roman" panose="02020603050405020304" pitchFamily="18" charset="0"/>
              </a:rPr>
              <a:t>(k +1)</a:t>
            </a:r>
            <a:r>
              <a:rPr lang="en-US" sz="2800" i="1">
                <a:latin typeface="Times New Roman" panose="02020603050405020304" pitchFamily="18" charset="0"/>
                <a:cs typeface="Times New Roman" panose="02020603050405020304" pitchFamily="18" charset="0"/>
                <a:sym typeface="Symbol" panose="05050102010706020507" pitchFamily="18" charset="2"/>
              </a:rPr>
              <a:t>  </a:t>
            </a:r>
            <a:r>
              <a:rPr lang="en-US" sz="2800" i="1">
                <a:latin typeface="Times New Roman" panose="02020603050405020304" pitchFamily="18" charset="0"/>
                <a:cs typeface="Times New Roman" panose="02020603050405020304" pitchFamily="18" charset="0"/>
              </a:rPr>
              <a:t>t </a:t>
            </a:r>
            <a:r>
              <a:rPr lang="en-US" sz="2800"/>
              <a:t>is the average of the temperature at its four neighbor mesh points at time </a:t>
            </a:r>
            <a:r>
              <a:rPr lang="en-US" sz="2800" i="1">
                <a:latin typeface="Times New Roman" panose="02020603050405020304" pitchFamily="18" charset="0"/>
                <a:cs typeface="Times New Roman" panose="02020603050405020304" pitchFamily="18" charset="0"/>
              </a:rPr>
              <a:t>k </a:t>
            </a:r>
            <a:r>
              <a:rPr lang="en-US" sz="2800" i="1">
                <a:latin typeface="Times New Roman" panose="02020603050405020304" pitchFamily="18" charset="0"/>
                <a:cs typeface="Times New Roman" panose="02020603050405020304" pitchFamily="18" charset="0"/>
                <a:sym typeface="Symbol" panose="05050102010706020507" pitchFamily="18" charset="2"/>
              </a:rPr>
              <a:t></a:t>
            </a:r>
            <a:r>
              <a:rPr lang="en-US" sz="2800" i="1">
                <a:latin typeface="Times New Roman" panose="02020603050405020304" pitchFamily="18" charset="0"/>
                <a:cs typeface="Times New Roman" panose="02020603050405020304" pitchFamily="18" charset="0"/>
              </a:rPr>
              <a:t>t</a:t>
            </a:r>
            <a:r>
              <a:rPr lang="en-US" sz="2800"/>
              <a:t>.</a:t>
            </a:r>
          </a:p>
        </p:txBody>
      </p:sp>
      <p:pic>
        <p:nvPicPr>
          <p:cNvPr id="8" name="Picture 7">
            <a:extLst>
              <a:ext uri="{FF2B5EF4-FFF2-40B4-BE49-F238E27FC236}">
                <a16:creationId xmlns:a16="http://schemas.microsoft.com/office/drawing/2014/main" id="{87841109-FE98-119D-4151-F9D001677F83}"/>
              </a:ext>
            </a:extLst>
          </p:cNvPr>
          <p:cNvPicPr>
            <a:picLocks noChangeAspect="1"/>
          </p:cNvPicPr>
          <p:nvPr/>
        </p:nvPicPr>
        <p:blipFill rotWithShape="1">
          <a:blip r:embed="rId2"/>
          <a:srcRect t="3947" r="2196"/>
          <a:stretch/>
        </p:blipFill>
        <p:spPr>
          <a:xfrm>
            <a:off x="7222013" y="966866"/>
            <a:ext cx="4967799" cy="3235263"/>
          </a:xfrm>
          <a:prstGeom prst="rect">
            <a:avLst/>
          </a:prstGeom>
        </p:spPr>
      </p:pic>
    </p:spTree>
    <p:extLst>
      <p:ext uri="{BB962C8B-B14F-4D97-AF65-F5344CB8AC3E}">
        <p14:creationId xmlns:p14="http://schemas.microsoft.com/office/powerpoint/2010/main" val="1023106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D9068-A746-E738-F96E-BEAECBCE8E6D}"/>
              </a:ext>
            </a:extLst>
          </p:cNvPr>
          <p:cNvSpPr>
            <a:spLocks noGrp="1"/>
          </p:cNvSpPr>
          <p:nvPr>
            <p:ph type="title"/>
          </p:nvPr>
        </p:nvSpPr>
        <p:spPr/>
        <p:txBody>
          <a:bodyPr/>
          <a:lstStyle/>
          <a:p>
            <a:r>
              <a:rPr lang="en-US"/>
              <a:t>Problem Statement: Cool it!</a:t>
            </a:r>
          </a:p>
        </p:txBody>
      </p:sp>
      <p:sp>
        <p:nvSpPr>
          <p:cNvPr id="3" name="Content Placeholder 2">
            <a:extLst>
              <a:ext uri="{FF2B5EF4-FFF2-40B4-BE49-F238E27FC236}">
                <a16:creationId xmlns:a16="http://schemas.microsoft.com/office/drawing/2014/main" id="{8550A485-553A-4158-5380-7A50E9ACDAAB}"/>
              </a:ext>
            </a:extLst>
          </p:cNvPr>
          <p:cNvSpPr>
            <a:spLocks noGrp="1"/>
          </p:cNvSpPr>
          <p:nvPr>
            <p:ph idx="1"/>
          </p:nvPr>
        </p:nvSpPr>
        <p:spPr>
          <a:xfrm>
            <a:off x="272504" y="1180848"/>
            <a:ext cx="6949509" cy="5147284"/>
          </a:xfrm>
        </p:spPr>
        <p:txBody>
          <a:bodyPr>
            <a:normAutofit/>
          </a:bodyPr>
          <a:lstStyle/>
          <a:p>
            <a:r>
              <a:rPr lang="en-US"/>
              <a:t>An interior mesh point at (</a:t>
            </a:r>
            <a:r>
              <a:rPr lang="en-US" i="1">
                <a:latin typeface="Times New Roman" panose="02020603050405020304" pitchFamily="18" charset="0"/>
                <a:cs typeface="Times New Roman" panose="02020603050405020304" pitchFamily="18" charset="0"/>
              </a:rPr>
              <a:t>x, y</a:t>
            </a:r>
            <a:r>
              <a:rPr lang="en-US"/>
              <a:t>) has</a:t>
            </a:r>
          </a:p>
          <a:p>
            <a:pPr marL="457200" lvl="1" indent="0">
              <a:buNone/>
            </a:pPr>
            <a:r>
              <a:rPr lang="en-US"/>
              <a:t>“north” neighbor at (</a:t>
            </a:r>
            <a:r>
              <a:rPr lang="en-US" i="1">
                <a:latin typeface="Times New Roman" panose="02020603050405020304" pitchFamily="18" charset="0"/>
                <a:cs typeface="Times New Roman" panose="02020603050405020304" pitchFamily="18" charset="0"/>
              </a:rPr>
              <a:t>x, y + </a:t>
            </a:r>
            <a:r>
              <a:rPr lang="en-US" i="1">
                <a:latin typeface="Times New Roman" panose="02020603050405020304" pitchFamily="18" charset="0"/>
                <a:cs typeface="Times New Roman" panose="02020603050405020304" pitchFamily="18" charset="0"/>
                <a:sym typeface="Symbol" panose="05050102010706020507" pitchFamily="18" charset="2"/>
              </a:rPr>
              <a:t></a:t>
            </a:r>
            <a:r>
              <a:rPr lang="en-US" i="1">
                <a:latin typeface="Times New Roman" panose="02020603050405020304" pitchFamily="18" charset="0"/>
                <a:cs typeface="Times New Roman" panose="02020603050405020304" pitchFamily="18" charset="0"/>
              </a:rPr>
              <a:t>y</a:t>
            </a:r>
            <a:r>
              <a:rPr lang="en-US"/>
              <a:t>)</a:t>
            </a:r>
          </a:p>
          <a:p>
            <a:pPr marL="457200" lvl="1" indent="0">
              <a:buNone/>
            </a:pPr>
            <a:r>
              <a:rPr lang="en-US"/>
              <a:t>“east” neighbor at (</a:t>
            </a:r>
            <a:r>
              <a:rPr lang="en-US" i="1">
                <a:latin typeface="Times New Roman" panose="02020603050405020304" pitchFamily="18" charset="0"/>
                <a:cs typeface="Times New Roman" panose="02020603050405020304" pitchFamily="18" charset="0"/>
              </a:rPr>
              <a:t>x +</a:t>
            </a:r>
            <a:r>
              <a:rPr lang="en-US" i="1">
                <a:latin typeface="Times New Roman" panose="02020603050405020304" pitchFamily="18" charset="0"/>
                <a:cs typeface="Times New Roman" panose="02020603050405020304" pitchFamily="18" charset="0"/>
                <a:sym typeface="Symbol" panose="05050102010706020507" pitchFamily="18" charset="2"/>
              </a:rPr>
              <a:t>  </a:t>
            </a:r>
            <a:r>
              <a:rPr lang="en-US" i="1">
                <a:latin typeface="Times New Roman" panose="02020603050405020304" pitchFamily="18" charset="0"/>
                <a:cs typeface="Times New Roman" panose="02020603050405020304" pitchFamily="18" charset="0"/>
              </a:rPr>
              <a:t>x, y</a:t>
            </a:r>
            <a:r>
              <a:rPr lang="en-US"/>
              <a:t>)</a:t>
            </a:r>
          </a:p>
          <a:p>
            <a:pPr marL="457200" lvl="1" indent="0">
              <a:buNone/>
            </a:pPr>
            <a:r>
              <a:rPr lang="en-US"/>
              <a:t>“south” neighbor at (</a:t>
            </a:r>
            <a:r>
              <a:rPr lang="en-US" i="1">
                <a:latin typeface="Times New Roman" panose="02020603050405020304" pitchFamily="18" charset="0"/>
                <a:cs typeface="Times New Roman" panose="02020603050405020304" pitchFamily="18" charset="0"/>
              </a:rPr>
              <a:t>x, y −</a:t>
            </a:r>
            <a:r>
              <a:rPr lang="en-US" i="1">
                <a:latin typeface="Times New Roman" panose="02020603050405020304" pitchFamily="18" charset="0"/>
                <a:cs typeface="Times New Roman" panose="02020603050405020304" pitchFamily="18" charset="0"/>
                <a:sym typeface="Symbol" panose="05050102010706020507" pitchFamily="18" charset="2"/>
              </a:rPr>
              <a:t>  </a:t>
            </a:r>
            <a:r>
              <a:rPr lang="en-US" i="1">
                <a:latin typeface="Times New Roman" panose="02020603050405020304" pitchFamily="18" charset="0"/>
                <a:cs typeface="Times New Roman" panose="02020603050405020304" pitchFamily="18" charset="0"/>
              </a:rPr>
              <a:t>y</a:t>
            </a:r>
            <a:r>
              <a:rPr lang="en-US"/>
              <a:t>)</a:t>
            </a:r>
          </a:p>
          <a:p>
            <a:pPr marL="457200" lvl="1" indent="0">
              <a:buNone/>
            </a:pPr>
            <a:r>
              <a:rPr lang="en-US"/>
              <a:t>“west” neighbor at (</a:t>
            </a:r>
            <a:r>
              <a:rPr lang="en-US" i="1">
                <a:latin typeface="Times New Roman" panose="02020603050405020304" pitchFamily="18" charset="0"/>
                <a:cs typeface="Times New Roman" panose="02020603050405020304" pitchFamily="18" charset="0"/>
              </a:rPr>
              <a:t>x −</a:t>
            </a:r>
            <a:r>
              <a:rPr lang="en-US" i="1">
                <a:latin typeface="Times New Roman" panose="02020603050405020304" pitchFamily="18" charset="0"/>
                <a:cs typeface="Times New Roman" panose="02020603050405020304" pitchFamily="18" charset="0"/>
                <a:sym typeface="Symbol" panose="05050102010706020507" pitchFamily="18" charset="2"/>
              </a:rPr>
              <a:t>  </a:t>
            </a:r>
            <a:r>
              <a:rPr lang="en-US" i="1">
                <a:latin typeface="Times New Roman" panose="02020603050405020304" pitchFamily="18" charset="0"/>
                <a:cs typeface="Times New Roman" panose="02020603050405020304" pitchFamily="18" charset="0"/>
              </a:rPr>
              <a:t>x, y</a:t>
            </a:r>
            <a:r>
              <a:rPr lang="en-US"/>
              <a:t>)</a:t>
            </a:r>
          </a:p>
          <a:p>
            <a:r>
              <a:rPr lang="en-US"/>
              <a:t>where </a:t>
            </a:r>
            <a:r>
              <a:rPr lang="en-US" i="1">
                <a:latin typeface="Times New Roman" panose="02020603050405020304" pitchFamily="18" charset="0"/>
                <a:cs typeface="Times New Roman" panose="02020603050405020304" pitchFamily="18" charset="0"/>
                <a:sym typeface="Symbol" panose="05050102010706020507" pitchFamily="18" charset="2"/>
              </a:rPr>
              <a:t></a:t>
            </a:r>
            <a:r>
              <a:rPr lang="en-US" i="1">
                <a:latin typeface="Times New Roman" panose="02020603050405020304" pitchFamily="18" charset="0"/>
                <a:cs typeface="Times New Roman" panose="02020603050405020304" pitchFamily="18" charset="0"/>
              </a:rPr>
              <a:t>x</a:t>
            </a:r>
            <a:r>
              <a:rPr lang="en-US"/>
              <a:t> and </a:t>
            </a:r>
            <a:r>
              <a:rPr lang="en-US" i="1">
                <a:latin typeface="Times New Roman" panose="02020603050405020304" pitchFamily="18" charset="0"/>
                <a:cs typeface="Times New Roman" panose="02020603050405020304" pitchFamily="18" charset="0"/>
                <a:sym typeface="Symbol" panose="05050102010706020507" pitchFamily="18" charset="2"/>
              </a:rPr>
              <a:t></a:t>
            </a:r>
            <a:r>
              <a:rPr lang="en-US" i="1">
                <a:latin typeface="Times New Roman" panose="02020603050405020304" pitchFamily="18" charset="0"/>
                <a:cs typeface="Times New Roman" panose="02020603050405020304" pitchFamily="18" charset="0"/>
              </a:rPr>
              <a:t>y </a:t>
            </a:r>
            <a:r>
              <a:rPr lang="en-US"/>
              <a:t>are the mesh-point spacings in the </a:t>
            </a:r>
            <a:r>
              <a:rPr lang="en-US" i="1">
                <a:latin typeface="Times New Roman" panose="02020603050405020304" pitchFamily="18" charset="0"/>
                <a:cs typeface="Times New Roman" panose="02020603050405020304" pitchFamily="18" charset="0"/>
              </a:rPr>
              <a:t>x</a:t>
            </a:r>
            <a:r>
              <a:rPr lang="en-US"/>
              <a:t> and </a:t>
            </a:r>
            <a:r>
              <a:rPr lang="en-US" i="1">
                <a:latin typeface="Times New Roman" panose="02020603050405020304" pitchFamily="18" charset="0"/>
                <a:cs typeface="Times New Roman" panose="02020603050405020304" pitchFamily="18" charset="0"/>
              </a:rPr>
              <a:t>y</a:t>
            </a:r>
            <a:r>
              <a:rPr lang="en-US"/>
              <a:t> directions, respectively. Think of </a:t>
            </a:r>
            <a:r>
              <a:rPr lang="en-US" i="1">
                <a:latin typeface="Times New Roman" panose="02020603050405020304" pitchFamily="18" charset="0"/>
                <a:cs typeface="Times New Roman" panose="02020603050405020304" pitchFamily="18" charset="0"/>
                <a:sym typeface="Symbol" panose="05050102010706020507" pitchFamily="18" charset="2"/>
              </a:rPr>
              <a:t> </a:t>
            </a:r>
            <a:r>
              <a:rPr lang="en-US" i="1">
                <a:latin typeface="Times New Roman" panose="02020603050405020304" pitchFamily="18" charset="0"/>
                <a:cs typeface="Times New Roman" panose="02020603050405020304" pitchFamily="18" charset="0"/>
              </a:rPr>
              <a:t>t </a:t>
            </a:r>
            <a:r>
              <a:rPr lang="en-US"/>
              <a:t>as a “time step” but do not be concerned about its actual value.</a:t>
            </a:r>
          </a:p>
        </p:txBody>
      </p:sp>
      <p:pic>
        <p:nvPicPr>
          <p:cNvPr id="7" name="Picture 6">
            <a:extLst>
              <a:ext uri="{FF2B5EF4-FFF2-40B4-BE49-F238E27FC236}">
                <a16:creationId xmlns:a16="http://schemas.microsoft.com/office/drawing/2014/main" id="{284DBFA0-DFCC-589D-2613-AA740239ADA4}"/>
              </a:ext>
            </a:extLst>
          </p:cNvPr>
          <p:cNvPicPr>
            <a:picLocks noChangeAspect="1"/>
          </p:cNvPicPr>
          <p:nvPr/>
        </p:nvPicPr>
        <p:blipFill rotWithShape="1">
          <a:blip r:embed="rId2"/>
          <a:srcRect t="3947" r="2196"/>
          <a:stretch/>
        </p:blipFill>
        <p:spPr>
          <a:xfrm>
            <a:off x="7941923" y="966867"/>
            <a:ext cx="4247889" cy="2766424"/>
          </a:xfrm>
          <a:prstGeom prst="rect">
            <a:avLst/>
          </a:prstGeom>
        </p:spPr>
      </p:pic>
      <p:pic>
        <p:nvPicPr>
          <p:cNvPr id="8" name="Picture 7">
            <a:extLst>
              <a:ext uri="{FF2B5EF4-FFF2-40B4-BE49-F238E27FC236}">
                <a16:creationId xmlns:a16="http://schemas.microsoft.com/office/drawing/2014/main" id="{87841109-FE98-119D-4151-F9D001677F83}"/>
              </a:ext>
            </a:extLst>
          </p:cNvPr>
          <p:cNvPicPr>
            <a:picLocks noChangeAspect="1"/>
          </p:cNvPicPr>
          <p:nvPr/>
        </p:nvPicPr>
        <p:blipFill rotWithShape="1">
          <a:blip r:embed="rId2"/>
          <a:srcRect t="3947" r="2196"/>
          <a:stretch/>
        </p:blipFill>
        <p:spPr>
          <a:xfrm>
            <a:off x="7222013" y="966866"/>
            <a:ext cx="4967799" cy="3235263"/>
          </a:xfrm>
          <a:prstGeom prst="rect">
            <a:avLst/>
          </a:prstGeom>
        </p:spPr>
      </p:pic>
      <p:sp>
        <p:nvSpPr>
          <p:cNvPr id="5" name="TextBox 4">
            <a:extLst>
              <a:ext uri="{FF2B5EF4-FFF2-40B4-BE49-F238E27FC236}">
                <a16:creationId xmlns:a16="http://schemas.microsoft.com/office/drawing/2014/main" id="{A2F6F8E2-2F28-D96C-9244-F6AF039D6CB4}"/>
              </a:ext>
            </a:extLst>
          </p:cNvPr>
          <p:cNvSpPr txBox="1"/>
          <p:nvPr/>
        </p:nvSpPr>
        <p:spPr>
          <a:xfrm>
            <a:off x="6924783" y="4357189"/>
            <a:ext cx="5162762" cy="1815882"/>
          </a:xfrm>
          <a:prstGeom prst="rect">
            <a:avLst/>
          </a:prstGeom>
          <a:noFill/>
        </p:spPr>
        <p:txBody>
          <a:bodyPr wrap="square">
            <a:spAutoFit/>
          </a:bodyPr>
          <a:lstStyle/>
          <a:p>
            <a:pPr algn="ctr"/>
            <a:r>
              <a:rPr lang="en-US" sz="2800">
                <a:solidFill>
                  <a:srgbClr val="FF0000"/>
                </a:solidFill>
              </a:rPr>
              <a:t>Choose an appropriate number of mesh points and graphically display the cooling process over a reasonable number of time steps</a:t>
            </a:r>
          </a:p>
        </p:txBody>
      </p:sp>
    </p:spTree>
    <p:extLst>
      <p:ext uri="{BB962C8B-B14F-4D97-AF65-F5344CB8AC3E}">
        <p14:creationId xmlns:p14="http://schemas.microsoft.com/office/powerpoint/2010/main" val="22984180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2D673-0D8F-709D-2AF3-5C2E99018D17}"/>
              </a:ext>
            </a:extLst>
          </p:cNvPr>
          <p:cNvSpPr>
            <a:spLocks noGrp="1"/>
          </p:cNvSpPr>
          <p:nvPr>
            <p:ph type="title"/>
          </p:nvPr>
        </p:nvSpPr>
        <p:spPr/>
        <p:txBody>
          <a:bodyPr/>
          <a:lstStyle/>
          <a:p>
            <a:r>
              <a:rPr lang="en-US"/>
              <a:t>Program Development</a:t>
            </a:r>
          </a:p>
        </p:txBody>
      </p:sp>
      <p:sp>
        <p:nvSpPr>
          <p:cNvPr id="3" name="Content Placeholder 2">
            <a:extLst>
              <a:ext uri="{FF2B5EF4-FFF2-40B4-BE49-F238E27FC236}">
                <a16:creationId xmlns:a16="http://schemas.microsoft.com/office/drawing/2014/main" id="{D049FEA8-7FE1-02D7-BDAB-DD1AA8FAC7C9}"/>
              </a:ext>
            </a:extLst>
          </p:cNvPr>
          <p:cNvSpPr>
            <a:spLocks noGrp="1"/>
          </p:cNvSpPr>
          <p:nvPr>
            <p:ph idx="1"/>
          </p:nvPr>
        </p:nvSpPr>
        <p:spPr>
          <a:xfrm>
            <a:off x="272503" y="1180848"/>
            <a:ext cx="7145439" cy="5147284"/>
          </a:xfrm>
        </p:spPr>
        <p:txBody>
          <a:bodyPr/>
          <a:lstStyle/>
          <a:p>
            <a:r>
              <a:rPr lang="en-US"/>
              <a:t>The first thing to do is to set up a matrix that houses the grid point temperatures at time </a:t>
            </a:r>
            <a:r>
              <a:rPr lang="en-US" i="1">
                <a:latin typeface="Times New Roman" panose="02020603050405020304" pitchFamily="18" charset="0"/>
                <a:cs typeface="Times New Roman" panose="02020603050405020304" pitchFamily="18" charset="0"/>
              </a:rPr>
              <a:t>t = 0</a:t>
            </a:r>
            <a:r>
              <a:rPr lang="en-US"/>
              <a:t>. This is straightforward using the function </a:t>
            </a:r>
            <a:r>
              <a:rPr lang="en-US" err="1">
                <a:latin typeface="Courier New" panose="02070309020205020404" pitchFamily="49" charset="0"/>
                <a:cs typeface="Courier New" panose="02070309020205020404" pitchFamily="49" charset="0"/>
              </a:rPr>
              <a:t>fOnGrid</a:t>
            </a:r>
            <a:r>
              <a:rPr lang="en-US"/>
              <a:t> developed in the previous section. For the example depicted we have</a:t>
            </a:r>
          </a:p>
        </p:txBody>
      </p:sp>
      <p:pic>
        <p:nvPicPr>
          <p:cNvPr id="4" name="Picture 3">
            <a:extLst>
              <a:ext uri="{FF2B5EF4-FFF2-40B4-BE49-F238E27FC236}">
                <a16:creationId xmlns:a16="http://schemas.microsoft.com/office/drawing/2014/main" id="{C73A6945-C8E5-27FB-D7D9-58B8C1051169}"/>
              </a:ext>
            </a:extLst>
          </p:cNvPr>
          <p:cNvPicPr>
            <a:picLocks noChangeAspect="1"/>
          </p:cNvPicPr>
          <p:nvPr/>
        </p:nvPicPr>
        <p:blipFill rotWithShape="1">
          <a:blip r:embed="rId2"/>
          <a:srcRect t="3947" r="2196"/>
          <a:stretch/>
        </p:blipFill>
        <p:spPr>
          <a:xfrm>
            <a:off x="7222013" y="966866"/>
            <a:ext cx="4967799" cy="3235263"/>
          </a:xfrm>
          <a:prstGeom prst="rect">
            <a:avLst/>
          </a:prstGeom>
        </p:spPr>
      </p:pic>
      <p:pic>
        <p:nvPicPr>
          <p:cNvPr id="6" name="Picture 5">
            <a:extLst>
              <a:ext uri="{FF2B5EF4-FFF2-40B4-BE49-F238E27FC236}">
                <a16:creationId xmlns:a16="http://schemas.microsoft.com/office/drawing/2014/main" id="{A1661078-DC60-3970-EF19-917B3AA993C9}"/>
              </a:ext>
            </a:extLst>
          </p:cNvPr>
          <p:cNvPicPr>
            <a:picLocks noChangeAspect="1"/>
          </p:cNvPicPr>
          <p:nvPr/>
        </p:nvPicPr>
        <p:blipFill>
          <a:blip r:embed="rId3"/>
          <a:stretch>
            <a:fillRect/>
          </a:stretch>
        </p:blipFill>
        <p:spPr>
          <a:xfrm>
            <a:off x="486743" y="4241084"/>
            <a:ext cx="7602011" cy="2562583"/>
          </a:xfrm>
          <a:prstGeom prst="rect">
            <a:avLst/>
          </a:prstGeom>
        </p:spPr>
      </p:pic>
      <p:sp>
        <p:nvSpPr>
          <p:cNvPr id="8" name="TextBox 7">
            <a:extLst>
              <a:ext uri="{FF2B5EF4-FFF2-40B4-BE49-F238E27FC236}">
                <a16:creationId xmlns:a16="http://schemas.microsoft.com/office/drawing/2014/main" id="{5F995F98-3C6F-8C5A-6421-E1AD36161D08}"/>
              </a:ext>
            </a:extLst>
          </p:cNvPr>
          <p:cNvSpPr txBox="1"/>
          <p:nvPr/>
        </p:nvSpPr>
        <p:spPr>
          <a:xfrm>
            <a:off x="8001424" y="4421627"/>
            <a:ext cx="3775752" cy="1384995"/>
          </a:xfrm>
          <a:prstGeom prst="rect">
            <a:avLst/>
          </a:prstGeom>
          <a:noFill/>
        </p:spPr>
        <p:txBody>
          <a:bodyPr wrap="square">
            <a:spAutoFit/>
          </a:bodyPr>
          <a:lstStyle/>
          <a:p>
            <a:pPr algn="ctr"/>
            <a:r>
              <a:rPr lang="en-US" sz="2800">
                <a:solidFill>
                  <a:srgbClr val="FF0000"/>
                </a:solidFill>
              </a:rPr>
              <a:t>It is assumed that the function </a:t>
            </a:r>
            <a:r>
              <a:rPr lang="en-US" sz="2800" err="1">
                <a:solidFill>
                  <a:srgbClr val="FF0000"/>
                </a:solidFill>
                <a:latin typeface="Courier New" panose="02070309020205020404" pitchFamily="49" charset="0"/>
                <a:cs typeface="Courier New" panose="02070309020205020404" pitchFamily="49" charset="0"/>
              </a:rPr>
              <a:t>T_plate</a:t>
            </a:r>
            <a:r>
              <a:rPr lang="en-US" sz="2800">
                <a:solidFill>
                  <a:srgbClr val="FF0000"/>
                </a:solidFill>
                <a:latin typeface="Courier New" panose="02070309020205020404" pitchFamily="49" charset="0"/>
                <a:cs typeface="Courier New" panose="02070309020205020404" pitchFamily="49" charset="0"/>
              </a:rPr>
              <a:t> </a:t>
            </a:r>
            <a:r>
              <a:rPr lang="en-US" sz="2800">
                <a:solidFill>
                  <a:srgbClr val="FF0000"/>
                </a:solidFill>
              </a:rPr>
              <a:t>is available.</a:t>
            </a:r>
          </a:p>
        </p:txBody>
      </p:sp>
    </p:spTree>
    <p:extLst>
      <p:ext uri="{BB962C8B-B14F-4D97-AF65-F5344CB8AC3E}">
        <p14:creationId xmlns:p14="http://schemas.microsoft.com/office/powerpoint/2010/main" val="14674169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2D673-0D8F-709D-2AF3-5C2E99018D17}"/>
              </a:ext>
            </a:extLst>
          </p:cNvPr>
          <p:cNvSpPr>
            <a:spLocks noGrp="1"/>
          </p:cNvSpPr>
          <p:nvPr>
            <p:ph type="title"/>
          </p:nvPr>
        </p:nvSpPr>
        <p:spPr/>
        <p:txBody>
          <a:bodyPr/>
          <a:lstStyle/>
          <a:p>
            <a:r>
              <a:rPr lang="en-US"/>
              <a:t>Program Development</a:t>
            </a:r>
          </a:p>
        </p:txBody>
      </p:sp>
      <p:sp>
        <p:nvSpPr>
          <p:cNvPr id="3" name="Content Placeholder 2">
            <a:extLst>
              <a:ext uri="{FF2B5EF4-FFF2-40B4-BE49-F238E27FC236}">
                <a16:creationId xmlns:a16="http://schemas.microsoft.com/office/drawing/2014/main" id="{D049FEA8-7FE1-02D7-BDAB-DD1AA8FAC7C9}"/>
              </a:ext>
            </a:extLst>
          </p:cNvPr>
          <p:cNvSpPr>
            <a:spLocks noGrp="1"/>
          </p:cNvSpPr>
          <p:nvPr>
            <p:ph idx="1"/>
          </p:nvPr>
        </p:nvSpPr>
        <p:spPr>
          <a:xfrm>
            <a:off x="272503" y="1180848"/>
            <a:ext cx="7145439" cy="5147284"/>
          </a:xfrm>
        </p:spPr>
        <p:txBody>
          <a:bodyPr/>
          <a:lstStyle/>
          <a:p>
            <a:r>
              <a:rPr lang="en-US"/>
              <a:t>The updating of the interior grid point temperatures is given in the language of “neighbors” and this has to be translated into the language of subscripts. For the (</a:t>
            </a:r>
            <a:r>
              <a:rPr lang="en-US" i="1" err="1">
                <a:latin typeface="Times New Roman" panose="02020603050405020304" pitchFamily="18" charset="0"/>
                <a:cs typeface="Times New Roman" panose="02020603050405020304" pitchFamily="18" charset="0"/>
              </a:rPr>
              <a:t>i,j</a:t>
            </a:r>
            <a:r>
              <a:rPr lang="en-US"/>
              <a:t>)</a:t>
            </a:r>
            <a:r>
              <a:rPr lang="en-US" err="1"/>
              <a:t>th</a:t>
            </a:r>
            <a:r>
              <a:rPr lang="en-US"/>
              <a:t> grid point we have</a:t>
            </a:r>
          </a:p>
        </p:txBody>
      </p:sp>
      <p:pic>
        <p:nvPicPr>
          <p:cNvPr id="4" name="Picture 3">
            <a:extLst>
              <a:ext uri="{FF2B5EF4-FFF2-40B4-BE49-F238E27FC236}">
                <a16:creationId xmlns:a16="http://schemas.microsoft.com/office/drawing/2014/main" id="{C73A6945-C8E5-27FB-D7D9-58B8C1051169}"/>
              </a:ext>
            </a:extLst>
          </p:cNvPr>
          <p:cNvPicPr>
            <a:picLocks noChangeAspect="1"/>
          </p:cNvPicPr>
          <p:nvPr/>
        </p:nvPicPr>
        <p:blipFill rotWithShape="1">
          <a:blip r:embed="rId3"/>
          <a:srcRect t="3947" r="2196"/>
          <a:stretch/>
        </p:blipFill>
        <p:spPr>
          <a:xfrm>
            <a:off x="7222013" y="966866"/>
            <a:ext cx="4967799" cy="3235263"/>
          </a:xfrm>
          <a:prstGeom prst="rect">
            <a:avLst/>
          </a:prstGeom>
        </p:spPr>
      </p:pic>
      <p:pic>
        <p:nvPicPr>
          <p:cNvPr id="7" name="Picture 6">
            <a:extLst>
              <a:ext uri="{FF2B5EF4-FFF2-40B4-BE49-F238E27FC236}">
                <a16:creationId xmlns:a16="http://schemas.microsoft.com/office/drawing/2014/main" id="{27608467-0948-9224-FE30-F49D63EE7428}"/>
              </a:ext>
            </a:extLst>
          </p:cNvPr>
          <p:cNvPicPr>
            <a:picLocks noChangeAspect="1"/>
          </p:cNvPicPr>
          <p:nvPr/>
        </p:nvPicPr>
        <p:blipFill>
          <a:blip r:embed="rId4"/>
          <a:stretch>
            <a:fillRect/>
          </a:stretch>
        </p:blipFill>
        <p:spPr>
          <a:xfrm>
            <a:off x="262503" y="4675999"/>
            <a:ext cx="6360916" cy="1877551"/>
          </a:xfrm>
          <a:prstGeom prst="rect">
            <a:avLst/>
          </a:prstGeom>
        </p:spPr>
      </p:pic>
      <p:sp>
        <p:nvSpPr>
          <p:cNvPr id="5" name="TextBox 4">
            <a:extLst>
              <a:ext uri="{FF2B5EF4-FFF2-40B4-BE49-F238E27FC236}">
                <a16:creationId xmlns:a16="http://schemas.microsoft.com/office/drawing/2014/main" id="{3B6B6A64-8D4F-DE7E-6F96-785E9C12D15E}"/>
              </a:ext>
            </a:extLst>
          </p:cNvPr>
          <p:cNvSpPr txBox="1"/>
          <p:nvPr/>
        </p:nvSpPr>
        <p:spPr>
          <a:xfrm>
            <a:off x="7295540" y="4101640"/>
            <a:ext cx="2312581" cy="523220"/>
          </a:xfrm>
          <a:prstGeom prst="rect">
            <a:avLst/>
          </a:prstGeom>
          <a:noFill/>
        </p:spPr>
        <p:txBody>
          <a:bodyPr wrap="square">
            <a:spAutoFit/>
          </a:bodyPr>
          <a:lstStyle/>
          <a:p>
            <a:r>
              <a:rPr lang="en-US" sz="2800">
                <a:solidFill>
                  <a:srgbClr val="FF0000"/>
                </a:solidFill>
              </a:rPr>
              <a:t>rows:</a:t>
            </a:r>
          </a:p>
        </p:txBody>
      </p:sp>
      <p:cxnSp>
        <p:nvCxnSpPr>
          <p:cNvPr id="6" name="Straight Arrow Connector 5">
            <a:extLst>
              <a:ext uri="{FF2B5EF4-FFF2-40B4-BE49-F238E27FC236}">
                <a16:creationId xmlns:a16="http://schemas.microsoft.com/office/drawing/2014/main" id="{FBB393E7-A7DF-4878-41EA-23DE27283210}"/>
              </a:ext>
            </a:extLst>
          </p:cNvPr>
          <p:cNvCxnSpPr>
            <a:cxnSpLocks/>
          </p:cNvCxnSpPr>
          <p:nvPr/>
        </p:nvCxnSpPr>
        <p:spPr>
          <a:xfrm flipH="1">
            <a:off x="5696793" y="4382465"/>
            <a:ext cx="1576536" cy="79643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4D2C3E3A-350A-60EE-DA16-043C94A7D0E1}"/>
              </a:ext>
            </a:extLst>
          </p:cNvPr>
          <p:cNvSpPr/>
          <p:nvPr/>
        </p:nvSpPr>
        <p:spPr>
          <a:xfrm>
            <a:off x="8451830" y="4248097"/>
            <a:ext cx="978747" cy="11556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7CDC6D8-04BB-6C5A-7855-9F2D7C038421}"/>
              </a:ext>
            </a:extLst>
          </p:cNvPr>
          <p:cNvSpPr/>
          <p:nvPr/>
        </p:nvSpPr>
        <p:spPr>
          <a:xfrm>
            <a:off x="8448020" y="4405577"/>
            <a:ext cx="978747" cy="11556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02F2190-3354-F19E-CD34-7D78E420CEA8}"/>
              </a:ext>
            </a:extLst>
          </p:cNvPr>
          <p:cNvSpPr/>
          <p:nvPr/>
        </p:nvSpPr>
        <p:spPr>
          <a:xfrm>
            <a:off x="8448059" y="4560431"/>
            <a:ext cx="978747" cy="11556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2F16A20-A719-8CF0-25E0-4B5220DBE9F8}"/>
              </a:ext>
            </a:extLst>
          </p:cNvPr>
          <p:cNvSpPr/>
          <p:nvPr/>
        </p:nvSpPr>
        <p:spPr>
          <a:xfrm>
            <a:off x="8444249" y="4712831"/>
            <a:ext cx="978747" cy="11556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E226482-12A0-075E-ED7F-24DE1850B99C}"/>
              </a:ext>
            </a:extLst>
          </p:cNvPr>
          <p:cNvSpPr txBox="1"/>
          <p:nvPr/>
        </p:nvSpPr>
        <p:spPr>
          <a:xfrm>
            <a:off x="8809056" y="5553942"/>
            <a:ext cx="2312581" cy="523220"/>
          </a:xfrm>
          <a:prstGeom prst="rect">
            <a:avLst/>
          </a:prstGeom>
          <a:noFill/>
        </p:spPr>
        <p:txBody>
          <a:bodyPr wrap="square">
            <a:spAutoFit/>
          </a:bodyPr>
          <a:lstStyle/>
          <a:p>
            <a:r>
              <a:rPr lang="en-US" sz="2800">
                <a:solidFill>
                  <a:srgbClr val="00B0F0"/>
                </a:solidFill>
              </a:rPr>
              <a:t>columns:</a:t>
            </a:r>
          </a:p>
        </p:txBody>
      </p:sp>
      <p:cxnSp>
        <p:nvCxnSpPr>
          <p:cNvPr id="13" name="Straight Arrow Connector 12">
            <a:extLst>
              <a:ext uri="{FF2B5EF4-FFF2-40B4-BE49-F238E27FC236}">
                <a16:creationId xmlns:a16="http://schemas.microsoft.com/office/drawing/2014/main" id="{6A065369-8022-4A31-04BF-FB6DB30755AC}"/>
              </a:ext>
            </a:extLst>
          </p:cNvPr>
          <p:cNvCxnSpPr>
            <a:cxnSpLocks/>
          </p:cNvCxnSpPr>
          <p:nvPr/>
        </p:nvCxnSpPr>
        <p:spPr>
          <a:xfrm flipH="1">
            <a:off x="6515980" y="5917321"/>
            <a:ext cx="2306320" cy="40112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CBA5BD1-8195-64BE-3590-EA0DCD7BD88E}"/>
              </a:ext>
            </a:extLst>
          </p:cNvPr>
          <p:cNvSpPr/>
          <p:nvPr/>
        </p:nvSpPr>
        <p:spPr>
          <a:xfrm>
            <a:off x="10320900" y="5337019"/>
            <a:ext cx="121920" cy="65371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C7606FA-A677-DF81-C6B1-4F69B22EA6BB}"/>
              </a:ext>
            </a:extLst>
          </p:cNvPr>
          <p:cNvSpPr/>
          <p:nvPr/>
        </p:nvSpPr>
        <p:spPr>
          <a:xfrm>
            <a:off x="10474194" y="5337019"/>
            <a:ext cx="121920" cy="65371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4E8E479-B63A-B8A1-A26B-4331297EAB47}"/>
              </a:ext>
            </a:extLst>
          </p:cNvPr>
          <p:cNvSpPr/>
          <p:nvPr/>
        </p:nvSpPr>
        <p:spPr>
          <a:xfrm>
            <a:off x="10613721" y="5331051"/>
            <a:ext cx="121920" cy="65371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698EDDB-67F7-E029-3800-D1BF900C262A}"/>
              </a:ext>
            </a:extLst>
          </p:cNvPr>
          <p:cNvSpPr/>
          <p:nvPr/>
        </p:nvSpPr>
        <p:spPr>
          <a:xfrm>
            <a:off x="10758923" y="5331051"/>
            <a:ext cx="121920" cy="65371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4067D58-2EDE-FB74-2980-AAB3AFA6080B}"/>
              </a:ext>
            </a:extLst>
          </p:cNvPr>
          <p:cNvSpPr/>
          <p:nvPr/>
        </p:nvSpPr>
        <p:spPr>
          <a:xfrm>
            <a:off x="10906542" y="5325083"/>
            <a:ext cx="121920" cy="65371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65084AF-C479-1172-93D3-1C1FEF1AB303}"/>
              </a:ext>
            </a:extLst>
          </p:cNvPr>
          <p:cNvSpPr/>
          <p:nvPr/>
        </p:nvSpPr>
        <p:spPr>
          <a:xfrm>
            <a:off x="11051744" y="5325083"/>
            <a:ext cx="121920" cy="65371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6969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9F9C59-978E-C2A0-6A68-FA4036E50947}"/>
              </a:ext>
            </a:extLst>
          </p:cNvPr>
          <p:cNvPicPr>
            <a:picLocks noChangeAspect="1"/>
          </p:cNvPicPr>
          <p:nvPr/>
        </p:nvPicPr>
        <p:blipFill rotWithShape="1">
          <a:blip r:embed="rId2"/>
          <a:srcRect r="2821"/>
          <a:stretch/>
        </p:blipFill>
        <p:spPr>
          <a:xfrm>
            <a:off x="8638985" y="1180847"/>
            <a:ext cx="3553016" cy="2077360"/>
          </a:xfrm>
          <a:prstGeom prst="rect">
            <a:avLst/>
          </a:prstGeom>
        </p:spPr>
      </p:pic>
      <p:sp>
        <p:nvSpPr>
          <p:cNvPr id="2" name="Title 1">
            <a:extLst>
              <a:ext uri="{FF2B5EF4-FFF2-40B4-BE49-F238E27FC236}">
                <a16:creationId xmlns:a16="http://schemas.microsoft.com/office/drawing/2014/main" id="{FF2DF52D-2FED-E0E0-53E3-21B3AF2B2775}"/>
              </a:ext>
            </a:extLst>
          </p:cNvPr>
          <p:cNvSpPr>
            <a:spLocks noGrp="1"/>
          </p:cNvSpPr>
          <p:nvPr>
            <p:ph type="title"/>
          </p:nvPr>
        </p:nvSpPr>
        <p:spPr/>
        <p:txBody>
          <a:bodyPr>
            <a:normAutofit/>
          </a:bodyPr>
          <a:lstStyle/>
          <a:p>
            <a:r>
              <a:rPr lang="en-US">
                <a:latin typeface="Arial Black"/>
              </a:rPr>
              <a:t>Problem: From Here to There</a:t>
            </a:r>
          </a:p>
        </p:txBody>
      </p:sp>
      <p:sp>
        <p:nvSpPr>
          <p:cNvPr id="3" name="Content Placeholder 2">
            <a:extLst>
              <a:ext uri="{FF2B5EF4-FFF2-40B4-BE49-F238E27FC236}">
                <a16:creationId xmlns:a16="http://schemas.microsoft.com/office/drawing/2014/main" id="{7C2E1B24-1BD7-4BF7-1DDE-842008C665DC}"/>
              </a:ext>
            </a:extLst>
          </p:cNvPr>
          <p:cNvSpPr>
            <a:spLocks noGrp="1"/>
          </p:cNvSpPr>
          <p:nvPr>
            <p:ph idx="1"/>
          </p:nvPr>
        </p:nvSpPr>
        <p:spPr>
          <a:xfrm>
            <a:off x="272503" y="1180847"/>
            <a:ext cx="8440573" cy="5540627"/>
          </a:xfrm>
        </p:spPr>
        <p:txBody>
          <a:bodyPr vert="horz" lIns="91440" tIns="45720" rIns="91440" bIns="45720" rtlCol="0" anchor="t">
            <a:noAutofit/>
          </a:bodyPr>
          <a:lstStyle/>
          <a:p>
            <a:r>
              <a:rPr lang="en-US" sz="2800" dirty="0"/>
              <a:t>Suppose we have four inhabited islands </a:t>
            </a:r>
            <a:r>
              <a:rPr lang="en-US" sz="2800" i="1" dirty="0">
                <a:latin typeface="Times New Roman"/>
                <a:cs typeface="Times New Roman"/>
              </a:rPr>
              <a:t>S</a:t>
            </a:r>
            <a:r>
              <a:rPr lang="en-US" sz="2800" i="1" baseline="-25000" dirty="0">
                <a:latin typeface="Times New Roman"/>
                <a:cs typeface="Times New Roman"/>
              </a:rPr>
              <a:t>1</a:t>
            </a:r>
            <a:r>
              <a:rPr lang="en-US" sz="2800" i="1" dirty="0">
                <a:latin typeface="Times New Roman"/>
                <a:cs typeface="Times New Roman"/>
              </a:rPr>
              <a:t>, S</a:t>
            </a:r>
            <a:r>
              <a:rPr lang="en-US" sz="2800" i="1" baseline="-25000" dirty="0">
                <a:latin typeface="Times New Roman"/>
                <a:cs typeface="Times New Roman"/>
              </a:rPr>
              <a:t>2</a:t>
            </a:r>
            <a:r>
              <a:rPr lang="en-US" sz="2800" i="1" dirty="0">
                <a:latin typeface="Times New Roman"/>
                <a:cs typeface="Times New Roman"/>
              </a:rPr>
              <a:t>, S</a:t>
            </a:r>
            <a:r>
              <a:rPr lang="en-US" sz="2800" i="1" baseline="-25000" dirty="0">
                <a:latin typeface="Times New Roman"/>
                <a:cs typeface="Times New Roman"/>
              </a:rPr>
              <a:t>3</a:t>
            </a:r>
            <a:r>
              <a:rPr lang="en-US" sz="2800" dirty="0"/>
              <a:t>, and </a:t>
            </a:r>
            <a:r>
              <a:rPr lang="en-US" sz="2800" i="1" dirty="0">
                <a:latin typeface="Times New Roman"/>
                <a:cs typeface="Times New Roman"/>
              </a:rPr>
              <a:t>S</a:t>
            </a:r>
            <a:r>
              <a:rPr lang="en-US" sz="2800" i="1" baseline="-25000" dirty="0">
                <a:latin typeface="Times New Roman"/>
                <a:cs typeface="Times New Roman"/>
              </a:rPr>
              <a:t>4</a:t>
            </a:r>
            <a:r>
              <a:rPr lang="en-US" sz="2800" dirty="0"/>
              <a:t>. (For example, Oahu, Kauai, Maui, and Lanai.) It is observed that each year the inhabitants move from island to island. </a:t>
            </a:r>
            <a:br>
              <a:rPr lang="en-US" sz="2800" dirty="0">
                <a:ea typeface="Calibri"/>
                <a:cs typeface="Calibri"/>
              </a:rPr>
            </a:br>
            <a:endParaRPr lang="en-US" sz="2800"/>
          </a:p>
          <a:p>
            <a:r>
              <a:rPr lang="en-US" sz="2800" dirty="0"/>
              <a:t>Data is gathered to reveal details about the migration pattern, as shown. The probability of moving from </a:t>
            </a:r>
            <a:r>
              <a:rPr lang="en-US" sz="2800" i="1" dirty="0">
                <a:latin typeface="Times New Roman"/>
                <a:cs typeface="Times New Roman"/>
              </a:rPr>
              <a:t>S</a:t>
            </a:r>
            <a:r>
              <a:rPr lang="en-US" sz="2800" i="1" baseline="-25000" dirty="0">
                <a:latin typeface="Times New Roman"/>
                <a:cs typeface="Times New Roman"/>
              </a:rPr>
              <a:t>3</a:t>
            </a:r>
            <a:r>
              <a:rPr lang="en-US" sz="2800" dirty="0"/>
              <a:t> to </a:t>
            </a:r>
            <a:r>
              <a:rPr lang="en-US" sz="2800" i="1" dirty="0">
                <a:latin typeface="Times New Roman"/>
                <a:cs typeface="Times New Roman"/>
              </a:rPr>
              <a:t>S</a:t>
            </a:r>
            <a:r>
              <a:rPr lang="en-US" sz="2800" i="1" baseline="-25000" dirty="0">
                <a:latin typeface="Times New Roman"/>
                <a:cs typeface="Times New Roman"/>
              </a:rPr>
              <a:t>4</a:t>
            </a:r>
            <a:r>
              <a:rPr lang="en-US" sz="2800" dirty="0"/>
              <a:t> is .18 (18%), the probability of “staying put” if you live in </a:t>
            </a:r>
            <a:r>
              <a:rPr lang="en-US" sz="2800" i="1" dirty="0">
                <a:latin typeface="Times New Roman"/>
                <a:cs typeface="Times New Roman"/>
              </a:rPr>
              <a:t>S</a:t>
            </a:r>
            <a:r>
              <a:rPr lang="en-US" sz="2800" i="1" baseline="-25000" dirty="0">
                <a:latin typeface="Times New Roman"/>
                <a:cs typeface="Times New Roman"/>
              </a:rPr>
              <a:t>2</a:t>
            </a:r>
            <a:r>
              <a:rPr lang="en-US" sz="2800" dirty="0"/>
              <a:t> is .43, etc. Assume that four million people are equally distributed among the four islands in year </a:t>
            </a:r>
            <a:r>
              <a:rPr lang="en-US" sz="2800" i="1" dirty="0">
                <a:latin typeface="Times New Roman"/>
                <a:cs typeface="Times New Roman"/>
              </a:rPr>
              <a:t>Y</a:t>
            </a:r>
            <a:r>
              <a:rPr lang="en-US" sz="2800" dirty="0"/>
              <a:t>.</a:t>
            </a:r>
            <a:br>
              <a:rPr lang="en-US" sz="2800" dirty="0"/>
            </a:br>
            <a:endParaRPr lang="en-US" sz="2800" dirty="0"/>
          </a:p>
          <a:p>
            <a:r>
              <a:rPr lang="en-US" sz="2800" dirty="0"/>
              <a:t>The matrix on the right with the probabilities as entries is known as a stochastic matrix.</a:t>
            </a:r>
          </a:p>
        </p:txBody>
      </p:sp>
      <p:sp>
        <p:nvSpPr>
          <p:cNvPr id="7" name="TextBox 6">
            <a:extLst>
              <a:ext uri="{FF2B5EF4-FFF2-40B4-BE49-F238E27FC236}">
                <a16:creationId xmlns:a16="http://schemas.microsoft.com/office/drawing/2014/main" id="{BFF3EE19-C355-C876-9612-2051943DA850}"/>
              </a:ext>
            </a:extLst>
          </p:cNvPr>
          <p:cNvSpPr txBox="1"/>
          <p:nvPr/>
        </p:nvSpPr>
        <p:spPr>
          <a:xfrm>
            <a:off x="8676030" y="3424740"/>
            <a:ext cx="3553017" cy="2862322"/>
          </a:xfrm>
          <a:prstGeom prst="rect">
            <a:avLst/>
          </a:prstGeom>
          <a:noFill/>
        </p:spPr>
        <p:txBody>
          <a:bodyPr wrap="square" lIns="91440" tIns="45720" rIns="91440" bIns="45720" anchor="t">
            <a:spAutoFit/>
          </a:bodyPr>
          <a:lstStyle/>
          <a:p>
            <a:pPr algn="ctr"/>
            <a:r>
              <a:rPr lang="en-US" sz="3600" b="1" dirty="0">
                <a:solidFill>
                  <a:srgbClr val="FF0000"/>
                </a:solidFill>
              </a:rPr>
              <a:t>Objective:</a:t>
            </a:r>
            <a:r>
              <a:rPr lang="en-US" sz="3600" dirty="0">
                <a:solidFill>
                  <a:srgbClr val="FF0000"/>
                </a:solidFill>
              </a:rPr>
              <a:t> Estimate the distribution of population in year </a:t>
            </a:r>
            <a:r>
              <a:rPr lang="en-US" sz="3600" i="1" dirty="0">
                <a:solidFill>
                  <a:srgbClr val="FF0000"/>
                </a:solidFill>
                <a:latin typeface="Times New Roman"/>
                <a:cs typeface="Times New Roman"/>
              </a:rPr>
              <a:t>Y</a:t>
            </a:r>
            <a:r>
              <a:rPr lang="en-US" sz="3600" dirty="0">
                <a:solidFill>
                  <a:srgbClr val="FF0000"/>
                </a:solidFill>
              </a:rPr>
              <a:t> </a:t>
            </a:r>
            <a:r>
              <a:rPr lang="en-US" sz="3600" i="1" dirty="0">
                <a:solidFill>
                  <a:srgbClr val="FF0000"/>
                </a:solidFill>
                <a:latin typeface="Times New Roman"/>
                <a:cs typeface="Times New Roman"/>
              </a:rPr>
              <a:t>+5</a:t>
            </a:r>
            <a:r>
              <a:rPr lang="en-US" sz="3600" dirty="0">
                <a:solidFill>
                  <a:srgbClr val="FF0000"/>
                </a:solidFill>
              </a:rPr>
              <a:t>.</a:t>
            </a:r>
          </a:p>
        </p:txBody>
      </p:sp>
    </p:spTree>
    <p:extLst>
      <p:ext uri="{BB962C8B-B14F-4D97-AF65-F5344CB8AC3E}">
        <p14:creationId xmlns:p14="http://schemas.microsoft.com/office/powerpoint/2010/main" val="3572475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3A6945-C8E5-27FB-D7D9-58B8C1051169}"/>
              </a:ext>
            </a:extLst>
          </p:cNvPr>
          <p:cNvPicPr>
            <a:picLocks noChangeAspect="1"/>
          </p:cNvPicPr>
          <p:nvPr/>
        </p:nvPicPr>
        <p:blipFill rotWithShape="1">
          <a:blip r:embed="rId3"/>
          <a:srcRect t="3947" r="2196"/>
          <a:stretch/>
        </p:blipFill>
        <p:spPr>
          <a:xfrm>
            <a:off x="7222013" y="966866"/>
            <a:ext cx="4967799" cy="3235263"/>
          </a:xfrm>
          <a:prstGeom prst="rect">
            <a:avLst/>
          </a:prstGeom>
        </p:spPr>
      </p:pic>
      <p:sp>
        <p:nvSpPr>
          <p:cNvPr id="2" name="Title 1">
            <a:extLst>
              <a:ext uri="{FF2B5EF4-FFF2-40B4-BE49-F238E27FC236}">
                <a16:creationId xmlns:a16="http://schemas.microsoft.com/office/drawing/2014/main" id="{3862D673-0D8F-709D-2AF3-5C2E99018D17}"/>
              </a:ext>
            </a:extLst>
          </p:cNvPr>
          <p:cNvSpPr>
            <a:spLocks noGrp="1"/>
          </p:cNvSpPr>
          <p:nvPr>
            <p:ph type="title"/>
          </p:nvPr>
        </p:nvSpPr>
        <p:spPr/>
        <p:txBody>
          <a:bodyPr/>
          <a:lstStyle/>
          <a:p>
            <a:r>
              <a:rPr lang="en-US"/>
              <a:t>Program Development</a:t>
            </a:r>
          </a:p>
        </p:txBody>
      </p:sp>
      <p:sp>
        <p:nvSpPr>
          <p:cNvPr id="3" name="Content Placeholder 2">
            <a:extLst>
              <a:ext uri="{FF2B5EF4-FFF2-40B4-BE49-F238E27FC236}">
                <a16:creationId xmlns:a16="http://schemas.microsoft.com/office/drawing/2014/main" id="{D049FEA8-7FE1-02D7-BDAB-DD1AA8FAC7C9}"/>
              </a:ext>
            </a:extLst>
          </p:cNvPr>
          <p:cNvSpPr>
            <a:spLocks noGrp="1"/>
          </p:cNvSpPr>
          <p:nvPr>
            <p:ph idx="1"/>
          </p:nvPr>
        </p:nvSpPr>
        <p:spPr>
          <a:xfrm>
            <a:off x="272503" y="1180848"/>
            <a:ext cx="7145439" cy="5147284"/>
          </a:xfrm>
        </p:spPr>
        <p:txBody>
          <a:bodyPr/>
          <a:lstStyle/>
          <a:p>
            <a:r>
              <a:rPr lang="en-US"/>
              <a:t>Using a nested loop we can visit each interior mesh point and perform the averaging computation. We package the overall cooling step update in the new function </a:t>
            </a:r>
            <a:r>
              <a:rPr lang="en-US">
                <a:latin typeface="Courier New" panose="02070309020205020404" pitchFamily="49" charset="0"/>
                <a:cs typeface="Courier New" panose="02070309020205020404" pitchFamily="49" charset="0"/>
              </a:rPr>
              <a:t>Average</a:t>
            </a:r>
            <a:r>
              <a:rPr lang="en-US"/>
              <a:t>. </a:t>
            </a:r>
          </a:p>
          <a:p>
            <a:r>
              <a:rPr lang="en-US"/>
              <a:t>The cooling simulation is tantamount to repeatedly overwriting </a:t>
            </a:r>
            <a:r>
              <a:rPr lang="en-US" err="1">
                <a:latin typeface="Courier New" panose="02070309020205020404" pitchFamily="49" charset="0"/>
                <a:cs typeface="Courier New" panose="02070309020205020404" pitchFamily="49" charset="0"/>
              </a:rPr>
              <a:t>TVals</a:t>
            </a:r>
            <a:r>
              <a:rPr lang="en-US"/>
              <a:t> with </a:t>
            </a:r>
            <a:r>
              <a:rPr lang="en-US">
                <a:latin typeface="Courier New" panose="02070309020205020404" pitchFamily="49" charset="0"/>
                <a:cs typeface="Courier New" panose="02070309020205020404" pitchFamily="49" charset="0"/>
              </a:rPr>
              <a:t>Average(</a:t>
            </a:r>
            <a:r>
              <a:rPr lang="en-US" err="1">
                <a:latin typeface="Courier New" panose="02070309020205020404" pitchFamily="49" charset="0"/>
                <a:cs typeface="Courier New" panose="02070309020205020404" pitchFamily="49" charset="0"/>
              </a:rPr>
              <a:t>TVals</a:t>
            </a:r>
            <a:r>
              <a:rPr lang="en-US">
                <a:latin typeface="Courier New" panose="02070309020205020404" pitchFamily="49" charset="0"/>
                <a:cs typeface="Courier New" panose="02070309020205020404" pitchFamily="49" charset="0"/>
              </a:rPr>
              <a:t>)</a:t>
            </a:r>
            <a:r>
              <a:rPr lang="en-US"/>
              <a:t>:</a:t>
            </a:r>
          </a:p>
        </p:txBody>
      </p:sp>
      <p:pic>
        <p:nvPicPr>
          <p:cNvPr id="21" name="Picture 20">
            <a:extLst>
              <a:ext uri="{FF2B5EF4-FFF2-40B4-BE49-F238E27FC236}">
                <a16:creationId xmlns:a16="http://schemas.microsoft.com/office/drawing/2014/main" id="{98A76AA9-B5CE-4D85-B1CC-FFBA6C70CAB9}"/>
              </a:ext>
            </a:extLst>
          </p:cNvPr>
          <p:cNvPicPr>
            <a:picLocks noChangeAspect="1"/>
          </p:cNvPicPr>
          <p:nvPr/>
        </p:nvPicPr>
        <p:blipFill>
          <a:blip r:embed="rId4"/>
          <a:stretch>
            <a:fillRect/>
          </a:stretch>
        </p:blipFill>
        <p:spPr>
          <a:xfrm>
            <a:off x="599818" y="5142296"/>
            <a:ext cx="4623560" cy="1185836"/>
          </a:xfrm>
          <a:prstGeom prst="rect">
            <a:avLst/>
          </a:prstGeom>
        </p:spPr>
      </p:pic>
    </p:spTree>
    <p:extLst>
      <p:ext uri="{BB962C8B-B14F-4D97-AF65-F5344CB8AC3E}">
        <p14:creationId xmlns:p14="http://schemas.microsoft.com/office/powerpoint/2010/main" val="1726782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635D2-7E10-BE7D-79F2-BBEAE6FA0A09}"/>
              </a:ext>
            </a:extLst>
          </p:cNvPr>
          <p:cNvSpPr>
            <a:spLocks noGrp="1"/>
          </p:cNvSpPr>
          <p:nvPr>
            <p:ph type="title"/>
          </p:nvPr>
        </p:nvSpPr>
        <p:spPr/>
        <p:txBody>
          <a:bodyPr/>
          <a:lstStyle/>
          <a:p>
            <a:r>
              <a:rPr lang="en-US"/>
              <a:t>Final Code</a:t>
            </a:r>
          </a:p>
        </p:txBody>
      </p:sp>
      <p:sp>
        <p:nvSpPr>
          <p:cNvPr id="3" name="Content Placeholder 2">
            <a:extLst>
              <a:ext uri="{FF2B5EF4-FFF2-40B4-BE49-F238E27FC236}">
                <a16:creationId xmlns:a16="http://schemas.microsoft.com/office/drawing/2014/main" id="{E4F31F0C-45E3-134B-8B3D-621E8E9A153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6206F2D-A43D-9EE5-411E-5127CE312112}"/>
              </a:ext>
            </a:extLst>
          </p:cNvPr>
          <p:cNvPicPr>
            <a:picLocks noChangeAspect="1"/>
          </p:cNvPicPr>
          <p:nvPr/>
        </p:nvPicPr>
        <p:blipFill rotWithShape="1">
          <a:blip r:embed="rId3"/>
          <a:srcRect t="980"/>
          <a:stretch/>
        </p:blipFill>
        <p:spPr>
          <a:xfrm>
            <a:off x="6096000" y="1009997"/>
            <a:ext cx="5825798" cy="2950840"/>
          </a:xfrm>
          <a:prstGeom prst="rect">
            <a:avLst/>
          </a:prstGeom>
        </p:spPr>
      </p:pic>
      <p:pic>
        <p:nvPicPr>
          <p:cNvPr id="8" name="Picture 7">
            <a:extLst>
              <a:ext uri="{FF2B5EF4-FFF2-40B4-BE49-F238E27FC236}">
                <a16:creationId xmlns:a16="http://schemas.microsoft.com/office/drawing/2014/main" id="{B778C88E-656E-98D4-A40B-0CF42D147DC9}"/>
              </a:ext>
            </a:extLst>
          </p:cNvPr>
          <p:cNvPicPr>
            <a:picLocks noChangeAspect="1"/>
          </p:cNvPicPr>
          <p:nvPr/>
        </p:nvPicPr>
        <p:blipFill>
          <a:blip r:embed="rId4"/>
          <a:stretch>
            <a:fillRect/>
          </a:stretch>
        </p:blipFill>
        <p:spPr>
          <a:xfrm>
            <a:off x="256319" y="1009997"/>
            <a:ext cx="5348706" cy="5848003"/>
          </a:xfrm>
          <a:prstGeom prst="rect">
            <a:avLst/>
          </a:prstGeom>
        </p:spPr>
      </p:pic>
      <p:pic>
        <p:nvPicPr>
          <p:cNvPr id="9" name="Picture 8">
            <a:extLst>
              <a:ext uri="{FF2B5EF4-FFF2-40B4-BE49-F238E27FC236}">
                <a16:creationId xmlns:a16="http://schemas.microsoft.com/office/drawing/2014/main" id="{9885F168-F986-1D28-F981-38D7E7F9FAF7}"/>
              </a:ext>
            </a:extLst>
          </p:cNvPr>
          <p:cNvPicPr>
            <a:picLocks noChangeAspect="1"/>
          </p:cNvPicPr>
          <p:nvPr/>
        </p:nvPicPr>
        <p:blipFill>
          <a:blip r:embed="rId5"/>
          <a:stretch>
            <a:fillRect/>
          </a:stretch>
        </p:blipFill>
        <p:spPr>
          <a:xfrm>
            <a:off x="8885062" y="3760781"/>
            <a:ext cx="3560393" cy="2670295"/>
          </a:xfrm>
          <a:prstGeom prst="rect">
            <a:avLst/>
          </a:prstGeom>
        </p:spPr>
      </p:pic>
      <p:pic>
        <p:nvPicPr>
          <p:cNvPr id="10" name="Picture 9">
            <a:extLst>
              <a:ext uri="{FF2B5EF4-FFF2-40B4-BE49-F238E27FC236}">
                <a16:creationId xmlns:a16="http://schemas.microsoft.com/office/drawing/2014/main" id="{A967B5CA-C867-F12F-AF3D-A6527394EF3C}"/>
              </a:ext>
            </a:extLst>
          </p:cNvPr>
          <p:cNvPicPr>
            <a:picLocks noChangeAspect="1"/>
          </p:cNvPicPr>
          <p:nvPr/>
        </p:nvPicPr>
        <p:blipFill>
          <a:blip r:embed="rId6"/>
          <a:stretch>
            <a:fillRect/>
          </a:stretch>
        </p:blipFill>
        <p:spPr>
          <a:xfrm>
            <a:off x="5674489" y="3760782"/>
            <a:ext cx="3560394" cy="2670296"/>
          </a:xfrm>
          <a:prstGeom prst="rect">
            <a:avLst/>
          </a:prstGeom>
        </p:spPr>
      </p:pic>
    </p:spTree>
    <p:extLst>
      <p:ext uri="{BB962C8B-B14F-4D97-AF65-F5344CB8AC3E}">
        <p14:creationId xmlns:p14="http://schemas.microsoft.com/office/powerpoint/2010/main" val="29365624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E19D34-46D5-8720-84AF-15B90A514AC5}"/>
              </a:ext>
            </a:extLst>
          </p:cNvPr>
          <p:cNvSpPr>
            <a:spLocks noGrp="1"/>
          </p:cNvSpPr>
          <p:nvPr>
            <p:ph idx="1"/>
          </p:nvPr>
        </p:nvSpPr>
        <p:spPr>
          <a:xfrm>
            <a:off x="272503" y="1180848"/>
            <a:ext cx="11741865" cy="5147284"/>
          </a:xfrm>
        </p:spPr>
        <p:txBody>
          <a:bodyPr/>
          <a:lstStyle/>
          <a:p>
            <a:endParaRPr lang="en-US"/>
          </a:p>
        </p:txBody>
      </p:sp>
      <p:pic>
        <p:nvPicPr>
          <p:cNvPr id="4" name="Picture 3">
            <a:extLst>
              <a:ext uri="{FF2B5EF4-FFF2-40B4-BE49-F238E27FC236}">
                <a16:creationId xmlns:a16="http://schemas.microsoft.com/office/drawing/2014/main" id="{26BB3F29-E94A-6EFB-0042-C071F98B3F63}"/>
              </a:ext>
            </a:extLst>
          </p:cNvPr>
          <p:cNvPicPr>
            <a:picLocks noChangeAspect="1"/>
          </p:cNvPicPr>
          <p:nvPr/>
        </p:nvPicPr>
        <p:blipFill>
          <a:blip r:embed="rId2"/>
          <a:stretch>
            <a:fillRect/>
          </a:stretch>
        </p:blipFill>
        <p:spPr>
          <a:xfrm>
            <a:off x="-260137" y="636"/>
            <a:ext cx="4656114" cy="3492086"/>
          </a:xfrm>
          <a:prstGeom prst="rect">
            <a:avLst/>
          </a:prstGeom>
        </p:spPr>
      </p:pic>
      <p:pic>
        <p:nvPicPr>
          <p:cNvPr id="7" name="Picture 6">
            <a:extLst>
              <a:ext uri="{FF2B5EF4-FFF2-40B4-BE49-F238E27FC236}">
                <a16:creationId xmlns:a16="http://schemas.microsoft.com/office/drawing/2014/main" id="{A473AA1B-82A3-4FB2-AD14-D724CD9816F6}"/>
              </a:ext>
            </a:extLst>
          </p:cNvPr>
          <p:cNvPicPr>
            <a:picLocks noChangeAspect="1"/>
          </p:cNvPicPr>
          <p:nvPr/>
        </p:nvPicPr>
        <p:blipFill>
          <a:blip r:embed="rId3"/>
          <a:stretch>
            <a:fillRect/>
          </a:stretch>
        </p:blipFill>
        <p:spPr>
          <a:xfrm>
            <a:off x="-260137" y="3242324"/>
            <a:ext cx="4656114" cy="3492086"/>
          </a:xfrm>
          <a:prstGeom prst="rect">
            <a:avLst/>
          </a:prstGeom>
        </p:spPr>
      </p:pic>
      <p:pic>
        <p:nvPicPr>
          <p:cNvPr id="9" name="Picture 8">
            <a:extLst>
              <a:ext uri="{FF2B5EF4-FFF2-40B4-BE49-F238E27FC236}">
                <a16:creationId xmlns:a16="http://schemas.microsoft.com/office/drawing/2014/main" id="{22647A7C-C9D8-2A13-5A66-86198E8DFF8E}"/>
              </a:ext>
            </a:extLst>
          </p:cNvPr>
          <p:cNvPicPr>
            <a:picLocks noChangeAspect="1"/>
          </p:cNvPicPr>
          <p:nvPr/>
        </p:nvPicPr>
        <p:blipFill>
          <a:blip r:embed="rId4"/>
          <a:stretch>
            <a:fillRect/>
          </a:stretch>
        </p:blipFill>
        <p:spPr>
          <a:xfrm>
            <a:off x="3765687" y="-1950"/>
            <a:ext cx="4656114" cy="3492086"/>
          </a:xfrm>
          <a:prstGeom prst="rect">
            <a:avLst/>
          </a:prstGeom>
        </p:spPr>
      </p:pic>
      <p:pic>
        <p:nvPicPr>
          <p:cNvPr id="11" name="Picture 10">
            <a:extLst>
              <a:ext uri="{FF2B5EF4-FFF2-40B4-BE49-F238E27FC236}">
                <a16:creationId xmlns:a16="http://schemas.microsoft.com/office/drawing/2014/main" id="{10262DD9-9C13-68AE-EF70-77F676FB9655}"/>
              </a:ext>
            </a:extLst>
          </p:cNvPr>
          <p:cNvPicPr>
            <a:picLocks noChangeAspect="1"/>
          </p:cNvPicPr>
          <p:nvPr/>
        </p:nvPicPr>
        <p:blipFill>
          <a:blip r:embed="rId5"/>
          <a:stretch>
            <a:fillRect/>
          </a:stretch>
        </p:blipFill>
        <p:spPr>
          <a:xfrm>
            <a:off x="3767943" y="3242324"/>
            <a:ext cx="4656114" cy="3492086"/>
          </a:xfrm>
          <a:prstGeom prst="rect">
            <a:avLst/>
          </a:prstGeom>
        </p:spPr>
      </p:pic>
      <p:pic>
        <p:nvPicPr>
          <p:cNvPr id="15" name="Picture 14">
            <a:extLst>
              <a:ext uri="{FF2B5EF4-FFF2-40B4-BE49-F238E27FC236}">
                <a16:creationId xmlns:a16="http://schemas.microsoft.com/office/drawing/2014/main" id="{FB10A0BE-E3DB-B825-8339-DA7CD863823B}"/>
              </a:ext>
            </a:extLst>
          </p:cNvPr>
          <p:cNvPicPr>
            <a:picLocks noChangeAspect="1"/>
          </p:cNvPicPr>
          <p:nvPr/>
        </p:nvPicPr>
        <p:blipFill>
          <a:blip r:embed="rId6"/>
          <a:stretch>
            <a:fillRect/>
          </a:stretch>
        </p:blipFill>
        <p:spPr>
          <a:xfrm>
            <a:off x="7944435" y="3242324"/>
            <a:ext cx="4656114" cy="3492086"/>
          </a:xfrm>
          <a:prstGeom prst="rect">
            <a:avLst/>
          </a:prstGeom>
        </p:spPr>
      </p:pic>
      <p:pic>
        <p:nvPicPr>
          <p:cNvPr id="19" name="Picture 18">
            <a:extLst>
              <a:ext uri="{FF2B5EF4-FFF2-40B4-BE49-F238E27FC236}">
                <a16:creationId xmlns:a16="http://schemas.microsoft.com/office/drawing/2014/main" id="{35C8F70A-B0D5-19E6-ECAB-320F7B0D371F}"/>
              </a:ext>
            </a:extLst>
          </p:cNvPr>
          <p:cNvPicPr>
            <a:picLocks noChangeAspect="1"/>
          </p:cNvPicPr>
          <p:nvPr/>
        </p:nvPicPr>
        <p:blipFill>
          <a:blip r:embed="rId7"/>
          <a:stretch>
            <a:fillRect/>
          </a:stretch>
        </p:blipFill>
        <p:spPr>
          <a:xfrm>
            <a:off x="7947122" y="-4536"/>
            <a:ext cx="4656114" cy="3492086"/>
          </a:xfrm>
          <a:prstGeom prst="rect">
            <a:avLst/>
          </a:prstGeom>
        </p:spPr>
      </p:pic>
    </p:spTree>
    <p:extLst>
      <p:ext uri="{BB962C8B-B14F-4D97-AF65-F5344CB8AC3E}">
        <p14:creationId xmlns:p14="http://schemas.microsoft.com/office/powerpoint/2010/main" val="24625659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105FCD08-1BC5-3501-B238-CB4C19EAE213}"/>
              </a:ext>
            </a:extLst>
          </p:cNvPr>
          <p:cNvSpPr>
            <a:spLocks noGrp="1"/>
          </p:cNvSpPr>
          <p:nvPr>
            <p:ph idx="1"/>
          </p:nvPr>
        </p:nvSpPr>
        <p:spPr/>
        <p:txBody>
          <a:bodyPr/>
          <a:lstStyle/>
          <a:p>
            <a:pPr marL="0" indent="0">
              <a:buNone/>
            </a:pPr>
            <a:endParaRPr lang="en-US"/>
          </a:p>
        </p:txBody>
      </p:sp>
      <p:pic>
        <p:nvPicPr>
          <p:cNvPr id="26" name="Picture 25">
            <a:extLst>
              <a:ext uri="{FF2B5EF4-FFF2-40B4-BE49-F238E27FC236}">
                <a16:creationId xmlns:a16="http://schemas.microsoft.com/office/drawing/2014/main" id="{9E01AA7A-F91F-0C29-42DF-46245117ACBA}"/>
              </a:ext>
            </a:extLst>
          </p:cNvPr>
          <p:cNvPicPr>
            <a:picLocks noChangeAspect="1"/>
          </p:cNvPicPr>
          <p:nvPr/>
        </p:nvPicPr>
        <p:blipFill>
          <a:blip r:embed="rId3"/>
          <a:stretch>
            <a:fillRect/>
          </a:stretch>
        </p:blipFill>
        <p:spPr>
          <a:xfrm>
            <a:off x="3745744" y="3204304"/>
            <a:ext cx="4700511" cy="3525383"/>
          </a:xfrm>
          <a:prstGeom prst="rect">
            <a:avLst/>
          </a:prstGeom>
        </p:spPr>
      </p:pic>
      <p:pic>
        <p:nvPicPr>
          <p:cNvPr id="27" name="Picture 26">
            <a:extLst>
              <a:ext uri="{FF2B5EF4-FFF2-40B4-BE49-F238E27FC236}">
                <a16:creationId xmlns:a16="http://schemas.microsoft.com/office/drawing/2014/main" id="{4927A632-06E2-E418-491D-1E3C0A1A52E5}"/>
              </a:ext>
            </a:extLst>
          </p:cNvPr>
          <p:cNvPicPr>
            <a:picLocks noChangeAspect="1"/>
          </p:cNvPicPr>
          <p:nvPr/>
        </p:nvPicPr>
        <p:blipFill>
          <a:blip r:embed="rId4"/>
          <a:stretch>
            <a:fillRect/>
          </a:stretch>
        </p:blipFill>
        <p:spPr>
          <a:xfrm>
            <a:off x="-260922" y="2156"/>
            <a:ext cx="4656114" cy="3492086"/>
          </a:xfrm>
          <a:prstGeom prst="rect">
            <a:avLst/>
          </a:prstGeom>
        </p:spPr>
      </p:pic>
      <p:pic>
        <p:nvPicPr>
          <p:cNvPr id="28" name="Picture 27">
            <a:extLst>
              <a:ext uri="{FF2B5EF4-FFF2-40B4-BE49-F238E27FC236}">
                <a16:creationId xmlns:a16="http://schemas.microsoft.com/office/drawing/2014/main" id="{98D7EABB-B2ED-CBF3-748E-4962CC8255A7}"/>
              </a:ext>
            </a:extLst>
          </p:cNvPr>
          <p:cNvPicPr>
            <a:picLocks noChangeAspect="1"/>
          </p:cNvPicPr>
          <p:nvPr/>
        </p:nvPicPr>
        <p:blipFill>
          <a:blip r:embed="rId5"/>
          <a:stretch>
            <a:fillRect/>
          </a:stretch>
        </p:blipFill>
        <p:spPr>
          <a:xfrm>
            <a:off x="3765687" y="-1950"/>
            <a:ext cx="4656114" cy="3492086"/>
          </a:xfrm>
          <a:prstGeom prst="rect">
            <a:avLst/>
          </a:prstGeom>
        </p:spPr>
      </p:pic>
      <p:pic>
        <p:nvPicPr>
          <p:cNvPr id="29" name="Picture 28">
            <a:extLst>
              <a:ext uri="{FF2B5EF4-FFF2-40B4-BE49-F238E27FC236}">
                <a16:creationId xmlns:a16="http://schemas.microsoft.com/office/drawing/2014/main" id="{C9715115-C313-7248-590D-54F1E605F6CB}"/>
              </a:ext>
            </a:extLst>
          </p:cNvPr>
          <p:cNvPicPr>
            <a:picLocks noChangeAspect="1"/>
          </p:cNvPicPr>
          <p:nvPr/>
        </p:nvPicPr>
        <p:blipFill>
          <a:blip r:embed="rId6"/>
          <a:stretch>
            <a:fillRect/>
          </a:stretch>
        </p:blipFill>
        <p:spPr>
          <a:xfrm>
            <a:off x="7947122" y="-4536"/>
            <a:ext cx="4656114" cy="3492086"/>
          </a:xfrm>
          <a:prstGeom prst="rect">
            <a:avLst/>
          </a:prstGeom>
        </p:spPr>
      </p:pic>
      <p:pic>
        <p:nvPicPr>
          <p:cNvPr id="32" name="Picture 31">
            <a:extLst>
              <a:ext uri="{FF2B5EF4-FFF2-40B4-BE49-F238E27FC236}">
                <a16:creationId xmlns:a16="http://schemas.microsoft.com/office/drawing/2014/main" id="{F7B2DE37-CDFC-B037-7193-D4E43AD45A57}"/>
              </a:ext>
            </a:extLst>
          </p:cNvPr>
          <p:cNvPicPr>
            <a:picLocks noChangeAspect="1"/>
          </p:cNvPicPr>
          <p:nvPr/>
        </p:nvPicPr>
        <p:blipFill>
          <a:blip r:embed="rId7"/>
          <a:stretch>
            <a:fillRect/>
          </a:stretch>
        </p:blipFill>
        <p:spPr>
          <a:xfrm>
            <a:off x="-277571" y="3216904"/>
            <a:ext cx="4672763" cy="3504572"/>
          </a:xfrm>
          <a:prstGeom prst="rect">
            <a:avLst/>
          </a:prstGeom>
        </p:spPr>
      </p:pic>
      <p:pic>
        <p:nvPicPr>
          <p:cNvPr id="34" name="Picture 33">
            <a:extLst>
              <a:ext uri="{FF2B5EF4-FFF2-40B4-BE49-F238E27FC236}">
                <a16:creationId xmlns:a16="http://schemas.microsoft.com/office/drawing/2014/main" id="{50C3879E-EDC7-5860-15AE-585B13E6234E}"/>
              </a:ext>
            </a:extLst>
          </p:cNvPr>
          <p:cNvPicPr>
            <a:picLocks noChangeAspect="1"/>
          </p:cNvPicPr>
          <p:nvPr/>
        </p:nvPicPr>
        <p:blipFill>
          <a:blip r:embed="rId8"/>
          <a:stretch>
            <a:fillRect/>
          </a:stretch>
        </p:blipFill>
        <p:spPr>
          <a:xfrm>
            <a:off x="7904691" y="3213609"/>
            <a:ext cx="4700509" cy="3525382"/>
          </a:xfrm>
          <a:prstGeom prst="rect">
            <a:avLst/>
          </a:prstGeom>
        </p:spPr>
      </p:pic>
    </p:spTree>
    <p:extLst>
      <p:ext uri="{BB962C8B-B14F-4D97-AF65-F5344CB8AC3E}">
        <p14:creationId xmlns:p14="http://schemas.microsoft.com/office/powerpoint/2010/main" val="27856997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0A094-2BAB-6C64-78C7-D32C1CA061B9}"/>
              </a:ext>
            </a:extLst>
          </p:cNvPr>
          <p:cNvSpPr>
            <a:spLocks noGrp="1"/>
          </p:cNvSpPr>
          <p:nvPr>
            <p:ph type="title"/>
          </p:nvPr>
        </p:nvSpPr>
        <p:spPr/>
        <p:txBody>
          <a:bodyPr/>
          <a:lstStyle/>
          <a:p>
            <a:r>
              <a:rPr lang="en-US"/>
              <a:t>Program Development</a:t>
            </a:r>
          </a:p>
        </p:txBody>
      </p:sp>
      <p:sp>
        <p:nvSpPr>
          <p:cNvPr id="3" name="Content Placeholder 2">
            <a:extLst>
              <a:ext uri="{FF2B5EF4-FFF2-40B4-BE49-F238E27FC236}">
                <a16:creationId xmlns:a16="http://schemas.microsoft.com/office/drawing/2014/main" id="{FCFC399C-C575-AF3A-3B75-4351C2310925}"/>
              </a:ext>
            </a:extLst>
          </p:cNvPr>
          <p:cNvSpPr>
            <a:spLocks noGrp="1"/>
          </p:cNvSpPr>
          <p:nvPr>
            <p:ph idx="1"/>
          </p:nvPr>
        </p:nvSpPr>
        <p:spPr/>
        <p:txBody>
          <a:bodyPr/>
          <a:lstStyle/>
          <a:p>
            <a:r>
              <a:rPr lang="en-US"/>
              <a:t>To graphically display the temperature distribution that is encoded in </a:t>
            </a:r>
            <a:r>
              <a:rPr lang="en-US" err="1"/>
              <a:t>TVals</a:t>
            </a:r>
            <a:r>
              <a:rPr lang="en-US"/>
              <a:t>, we use the function </a:t>
            </a:r>
            <a:r>
              <a:rPr lang="en-US" err="1">
                <a:latin typeface="Courier New" panose="02070309020205020404" pitchFamily="49" charset="0"/>
                <a:cs typeface="Courier New" panose="02070309020205020404" pitchFamily="49" charset="0"/>
              </a:rPr>
              <a:t>pcolor</a:t>
            </a:r>
            <a:r>
              <a:rPr lang="en-US"/>
              <a:t>. This function essentially displays a matrix by color-coding each entry according to a color map. With a color map, a speciﬁc color is associated with real numbers in a certain interval. </a:t>
            </a:r>
          </a:p>
          <a:p>
            <a:r>
              <a:rPr lang="en-US"/>
              <a:t> To produce a smooth display of the temperature variation, we use </a:t>
            </a:r>
            <a:r>
              <a:rPr lang="en-US">
                <a:latin typeface="Courier New" panose="02070309020205020404" pitchFamily="49" charset="0"/>
                <a:cs typeface="Courier New" panose="02070309020205020404" pitchFamily="49" charset="0"/>
              </a:rPr>
              <a:t>shading </a:t>
            </a:r>
            <a:r>
              <a:rPr lang="en-US" err="1">
                <a:latin typeface="Courier New" panose="02070309020205020404" pitchFamily="49" charset="0"/>
                <a:cs typeface="Courier New" panose="02070309020205020404" pitchFamily="49" charset="0"/>
              </a:rPr>
              <a:t>interp</a:t>
            </a:r>
            <a:r>
              <a:rPr lang="en-US">
                <a:latin typeface="Courier New" panose="02070309020205020404" pitchFamily="49" charset="0"/>
                <a:cs typeface="Courier New" panose="02070309020205020404" pitchFamily="49" charset="0"/>
              </a:rPr>
              <a:t> </a:t>
            </a:r>
            <a:r>
              <a:rPr lang="en-US"/>
              <a:t>(interpolation).</a:t>
            </a:r>
          </a:p>
          <a:p>
            <a:r>
              <a:rPr lang="en-US"/>
              <a:t>The </a:t>
            </a:r>
            <a:r>
              <a:rPr lang="en-US" err="1">
                <a:latin typeface="Courier New" panose="02070309020205020404" pitchFamily="49" charset="0"/>
                <a:cs typeface="Courier New" panose="02070309020205020404" pitchFamily="49" charset="0"/>
              </a:rPr>
              <a:t>colorbar</a:t>
            </a:r>
            <a:r>
              <a:rPr lang="en-US"/>
              <a:t> adds a relationship between the data (temperature) and color for ease of identification.</a:t>
            </a:r>
          </a:p>
        </p:txBody>
      </p:sp>
    </p:spTree>
    <p:extLst>
      <p:ext uri="{BB962C8B-B14F-4D97-AF65-F5344CB8AC3E}">
        <p14:creationId xmlns:p14="http://schemas.microsoft.com/office/powerpoint/2010/main" val="22402746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170A0-FB2A-58F5-0615-DE164697D2E4}"/>
              </a:ext>
            </a:extLst>
          </p:cNvPr>
          <p:cNvSpPr>
            <a:spLocks noGrp="1"/>
          </p:cNvSpPr>
          <p:nvPr>
            <p:ph type="title"/>
          </p:nvPr>
        </p:nvSpPr>
        <p:spPr>
          <a:xfrm>
            <a:off x="272503" y="59179"/>
            <a:ext cx="11741865" cy="941377"/>
          </a:xfrm>
        </p:spPr>
        <p:txBody>
          <a:bodyPr>
            <a:normAutofit/>
          </a:bodyPr>
          <a:lstStyle/>
          <a:p>
            <a:r>
              <a:rPr lang="en-US"/>
              <a:t>Talking Point: Simulation on a Grid</a:t>
            </a:r>
          </a:p>
        </p:txBody>
      </p:sp>
      <p:sp>
        <p:nvSpPr>
          <p:cNvPr id="3" name="Content Placeholder 2">
            <a:extLst>
              <a:ext uri="{FF2B5EF4-FFF2-40B4-BE49-F238E27FC236}">
                <a16:creationId xmlns:a16="http://schemas.microsoft.com/office/drawing/2014/main" id="{2D310B37-EB23-8F05-532B-4E21B22B4358}"/>
              </a:ext>
            </a:extLst>
          </p:cNvPr>
          <p:cNvSpPr>
            <a:spLocks noGrp="1"/>
          </p:cNvSpPr>
          <p:nvPr>
            <p:ph idx="1"/>
          </p:nvPr>
        </p:nvSpPr>
        <p:spPr>
          <a:xfrm>
            <a:off x="272503" y="1180848"/>
            <a:ext cx="11741865" cy="5352154"/>
          </a:xfrm>
        </p:spPr>
        <p:txBody>
          <a:bodyPr>
            <a:normAutofit lnSpcReduction="10000"/>
          </a:bodyPr>
          <a:lstStyle/>
          <a:p>
            <a:r>
              <a:rPr lang="en-US"/>
              <a:t>The modeling of a physical phenomenon over a geometric region almost always proceeds by reporting relevant approximations on a grid. Accuracy usually improves as more mesh points are included. If the situation is evolving with time, then another attribute of the discretization is the “time step.” Again, accuracy usually improves if shorter time steps are taken.</a:t>
            </a:r>
          </a:p>
          <a:p>
            <a:r>
              <a:rPr lang="en-US"/>
              <a:t>The penalty for smaller </a:t>
            </a:r>
            <a:r>
              <a:rPr lang="en-US" i="1">
                <a:latin typeface="Times New Roman" panose="02020603050405020304" pitchFamily="18" charset="0"/>
                <a:cs typeface="Times New Roman" panose="02020603050405020304" pitchFamily="18" charset="0"/>
                <a:sym typeface="Symbol" panose="05050102010706020507" pitchFamily="18" charset="2"/>
              </a:rPr>
              <a:t></a:t>
            </a:r>
            <a:r>
              <a:rPr lang="en-US" i="1">
                <a:latin typeface="Times New Roman" panose="02020603050405020304" pitchFamily="18" charset="0"/>
                <a:cs typeface="Times New Roman" panose="02020603050405020304" pitchFamily="18" charset="0"/>
              </a:rPr>
              <a:t>x’s</a:t>
            </a:r>
            <a:r>
              <a:rPr lang="en-US"/>
              <a:t>, </a:t>
            </a:r>
            <a:r>
              <a:rPr lang="en-US" i="1">
                <a:latin typeface="Times New Roman" panose="02020603050405020304" pitchFamily="18" charset="0"/>
                <a:cs typeface="Times New Roman" panose="02020603050405020304" pitchFamily="18" charset="0"/>
                <a:sym typeface="Symbol" panose="05050102010706020507" pitchFamily="18" charset="2"/>
              </a:rPr>
              <a:t></a:t>
            </a:r>
            <a:r>
              <a:rPr lang="en-US" i="1">
                <a:latin typeface="Times New Roman" panose="02020603050405020304" pitchFamily="18" charset="0"/>
                <a:cs typeface="Times New Roman" panose="02020603050405020304" pitchFamily="18" charset="0"/>
              </a:rPr>
              <a:t>y’s</a:t>
            </a:r>
            <a:r>
              <a:rPr lang="en-US"/>
              <a:t>, and </a:t>
            </a:r>
            <a:r>
              <a:rPr lang="en-US" i="1">
                <a:latin typeface="Times New Roman" panose="02020603050405020304" pitchFamily="18" charset="0"/>
                <a:cs typeface="Times New Roman" panose="02020603050405020304" pitchFamily="18" charset="0"/>
                <a:sym typeface="Symbol" panose="05050102010706020507" pitchFamily="18" charset="2"/>
              </a:rPr>
              <a:t></a:t>
            </a:r>
            <a:r>
              <a:rPr lang="en-US" i="1">
                <a:latin typeface="Times New Roman" panose="02020603050405020304" pitchFamily="18" charset="0"/>
                <a:cs typeface="Times New Roman" panose="02020603050405020304" pitchFamily="18" charset="0"/>
              </a:rPr>
              <a:t>t’s </a:t>
            </a:r>
            <a:r>
              <a:rPr lang="en-US"/>
              <a:t>is added work. In our problem, if we halve the grid spacing, then the amount of work associated with a call to </a:t>
            </a:r>
            <a:r>
              <a:rPr lang="en-US">
                <a:latin typeface="Courier New" panose="02070309020205020404" pitchFamily="49" charset="0"/>
                <a:cs typeface="Courier New" panose="02070309020205020404" pitchFamily="49" charset="0"/>
              </a:rPr>
              <a:t>Average</a:t>
            </a:r>
            <a:r>
              <a:rPr lang="en-US"/>
              <a:t> is quadrupled. In actual applications there may be millions of grid points, especially in three-dimensional problems. The bottom line is that it is important to choose the discretization parameters intelligently so that accuracy requirements are met with a minimum of work.</a:t>
            </a:r>
          </a:p>
        </p:txBody>
      </p:sp>
    </p:spTree>
    <p:extLst>
      <p:ext uri="{BB962C8B-B14F-4D97-AF65-F5344CB8AC3E}">
        <p14:creationId xmlns:p14="http://schemas.microsoft.com/office/powerpoint/2010/main" val="24226195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56538-969B-F2DF-7530-5DE61AEC5E40}"/>
              </a:ext>
            </a:extLst>
          </p:cNvPr>
          <p:cNvSpPr>
            <a:spLocks noGrp="1"/>
          </p:cNvSpPr>
          <p:nvPr>
            <p:ph type="title"/>
          </p:nvPr>
        </p:nvSpPr>
        <p:spPr/>
        <p:txBody>
          <a:bodyPr/>
          <a:lstStyle/>
          <a:p>
            <a:r>
              <a:rPr lang="en-US"/>
              <a:t>MATLAB Review: Submatrices</a:t>
            </a:r>
          </a:p>
        </p:txBody>
      </p:sp>
      <p:sp>
        <p:nvSpPr>
          <p:cNvPr id="3" name="Content Placeholder 2">
            <a:extLst>
              <a:ext uri="{FF2B5EF4-FFF2-40B4-BE49-F238E27FC236}">
                <a16:creationId xmlns:a16="http://schemas.microsoft.com/office/drawing/2014/main" id="{6186930B-107C-EE8D-02DF-6461E9BF6EA3}"/>
              </a:ext>
            </a:extLst>
          </p:cNvPr>
          <p:cNvSpPr>
            <a:spLocks noGrp="1"/>
          </p:cNvSpPr>
          <p:nvPr>
            <p:ph idx="1"/>
          </p:nvPr>
        </p:nvSpPr>
        <p:spPr/>
        <p:txBody>
          <a:bodyPr/>
          <a:lstStyle/>
          <a:p>
            <a:r>
              <a:rPr lang="en-US"/>
              <a:t>Using the colon notation it is possible to extract and modify subarrays. For example, if</a:t>
            </a:r>
          </a:p>
        </p:txBody>
      </p:sp>
      <p:pic>
        <p:nvPicPr>
          <p:cNvPr id="5" name="Picture 4">
            <a:extLst>
              <a:ext uri="{FF2B5EF4-FFF2-40B4-BE49-F238E27FC236}">
                <a16:creationId xmlns:a16="http://schemas.microsoft.com/office/drawing/2014/main" id="{D3ADBE83-D0C1-186E-94EE-1DD18CCB7CB0}"/>
              </a:ext>
            </a:extLst>
          </p:cNvPr>
          <p:cNvPicPr>
            <a:picLocks noChangeAspect="1"/>
          </p:cNvPicPr>
          <p:nvPr/>
        </p:nvPicPr>
        <p:blipFill>
          <a:blip r:embed="rId2"/>
          <a:stretch>
            <a:fillRect/>
          </a:stretch>
        </p:blipFill>
        <p:spPr>
          <a:xfrm>
            <a:off x="5132578" y="1781585"/>
            <a:ext cx="4305901" cy="1352739"/>
          </a:xfrm>
          <a:prstGeom prst="rect">
            <a:avLst/>
          </a:prstGeom>
        </p:spPr>
      </p:pic>
      <p:sp>
        <p:nvSpPr>
          <p:cNvPr id="7" name="TextBox 6">
            <a:extLst>
              <a:ext uri="{FF2B5EF4-FFF2-40B4-BE49-F238E27FC236}">
                <a16:creationId xmlns:a16="http://schemas.microsoft.com/office/drawing/2014/main" id="{BE5BE423-6BAF-20C6-4DF6-1928753BA347}"/>
              </a:ext>
            </a:extLst>
          </p:cNvPr>
          <p:cNvSpPr txBox="1"/>
          <p:nvPr/>
        </p:nvSpPr>
        <p:spPr>
          <a:xfrm>
            <a:off x="395162" y="3312478"/>
            <a:ext cx="4476638" cy="1077218"/>
          </a:xfrm>
          <a:prstGeom prst="rect">
            <a:avLst/>
          </a:prstGeom>
          <a:noFill/>
        </p:spPr>
        <p:txBody>
          <a:bodyPr wrap="square">
            <a:spAutoFit/>
          </a:bodyPr>
          <a:lstStyle/>
          <a:p>
            <a:pPr algn="ctr"/>
            <a:r>
              <a:rPr lang="en-US" sz="3200"/>
              <a:t>then </a:t>
            </a:r>
            <a:r>
              <a:rPr lang="en-US" sz="3200">
                <a:latin typeface="Courier New" panose="02070309020205020404" pitchFamily="49" charset="0"/>
                <a:cs typeface="Courier New" panose="02070309020205020404" pitchFamily="49" charset="0"/>
              </a:rPr>
              <a:t>B = A(2:3,3:5) </a:t>
            </a:r>
            <a:r>
              <a:rPr lang="en-US" sz="3200"/>
              <a:t>is the same as:</a:t>
            </a:r>
          </a:p>
        </p:txBody>
      </p:sp>
      <p:pic>
        <p:nvPicPr>
          <p:cNvPr id="9" name="Picture 8">
            <a:extLst>
              <a:ext uri="{FF2B5EF4-FFF2-40B4-BE49-F238E27FC236}">
                <a16:creationId xmlns:a16="http://schemas.microsoft.com/office/drawing/2014/main" id="{FA54D56D-C4C2-B999-B443-97C92532BF9E}"/>
              </a:ext>
            </a:extLst>
          </p:cNvPr>
          <p:cNvPicPr>
            <a:picLocks noChangeAspect="1"/>
          </p:cNvPicPr>
          <p:nvPr/>
        </p:nvPicPr>
        <p:blipFill>
          <a:blip r:embed="rId3"/>
          <a:stretch>
            <a:fillRect/>
          </a:stretch>
        </p:blipFill>
        <p:spPr>
          <a:xfrm>
            <a:off x="1090216" y="4389696"/>
            <a:ext cx="3086531" cy="647790"/>
          </a:xfrm>
          <a:prstGeom prst="rect">
            <a:avLst/>
          </a:prstGeom>
        </p:spPr>
      </p:pic>
      <p:sp>
        <p:nvSpPr>
          <p:cNvPr id="11" name="TextBox 10">
            <a:extLst>
              <a:ext uri="{FF2B5EF4-FFF2-40B4-BE49-F238E27FC236}">
                <a16:creationId xmlns:a16="http://schemas.microsoft.com/office/drawing/2014/main" id="{B32176AA-C37D-DAF1-0A37-02B2DB04102A}"/>
              </a:ext>
            </a:extLst>
          </p:cNvPr>
          <p:cNvSpPr txBox="1"/>
          <p:nvPr/>
        </p:nvSpPr>
        <p:spPr>
          <a:xfrm>
            <a:off x="6916135" y="3388246"/>
            <a:ext cx="4579248" cy="584775"/>
          </a:xfrm>
          <a:prstGeom prst="rect">
            <a:avLst/>
          </a:prstGeom>
          <a:noFill/>
        </p:spPr>
        <p:txBody>
          <a:bodyPr wrap="square">
            <a:spAutoFit/>
          </a:bodyPr>
          <a:lstStyle/>
          <a:p>
            <a:pPr algn="ctr"/>
            <a:r>
              <a:rPr lang="en-US" sz="3200"/>
              <a:t>If matrix</a:t>
            </a:r>
            <a:r>
              <a:rPr lang="en-US" sz="3200">
                <a:latin typeface="Courier New" panose="02070309020205020404" pitchFamily="49" charset="0"/>
                <a:cs typeface="Courier New" panose="02070309020205020404" pitchFamily="49" charset="0"/>
              </a:rPr>
              <a:t> C </a:t>
            </a:r>
            <a:r>
              <a:rPr lang="en-US" sz="3200"/>
              <a:t>is</a:t>
            </a:r>
          </a:p>
        </p:txBody>
      </p:sp>
      <p:pic>
        <p:nvPicPr>
          <p:cNvPr id="13" name="Picture 12">
            <a:extLst>
              <a:ext uri="{FF2B5EF4-FFF2-40B4-BE49-F238E27FC236}">
                <a16:creationId xmlns:a16="http://schemas.microsoft.com/office/drawing/2014/main" id="{8D809869-7D10-06FD-1D57-A91A983C2937}"/>
              </a:ext>
            </a:extLst>
          </p:cNvPr>
          <p:cNvPicPr>
            <a:picLocks noChangeAspect="1"/>
          </p:cNvPicPr>
          <p:nvPr/>
        </p:nvPicPr>
        <p:blipFill>
          <a:blip r:embed="rId4"/>
          <a:stretch>
            <a:fillRect/>
          </a:stretch>
        </p:blipFill>
        <p:spPr>
          <a:xfrm>
            <a:off x="7586283" y="3973021"/>
            <a:ext cx="3238952" cy="704948"/>
          </a:xfrm>
          <a:prstGeom prst="rect">
            <a:avLst/>
          </a:prstGeom>
        </p:spPr>
      </p:pic>
      <p:sp>
        <p:nvSpPr>
          <p:cNvPr id="15" name="TextBox 14">
            <a:extLst>
              <a:ext uri="{FF2B5EF4-FFF2-40B4-BE49-F238E27FC236}">
                <a16:creationId xmlns:a16="http://schemas.microsoft.com/office/drawing/2014/main" id="{CC5A0DF0-2990-D777-0BCA-5BA24B3F2FBF}"/>
              </a:ext>
            </a:extLst>
          </p:cNvPr>
          <p:cNvSpPr txBox="1"/>
          <p:nvPr/>
        </p:nvSpPr>
        <p:spPr>
          <a:xfrm>
            <a:off x="177632" y="5455384"/>
            <a:ext cx="6109486" cy="584775"/>
          </a:xfrm>
          <a:prstGeom prst="rect">
            <a:avLst/>
          </a:prstGeom>
          <a:noFill/>
        </p:spPr>
        <p:txBody>
          <a:bodyPr wrap="square">
            <a:spAutoFit/>
          </a:bodyPr>
          <a:lstStyle/>
          <a:p>
            <a:r>
              <a:rPr lang="en-US" sz="3200"/>
              <a:t>and </a:t>
            </a:r>
            <a:r>
              <a:rPr lang="en-US" sz="3200">
                <a:latin typeface="Courier New" panose="02070309020205020404" pitchFamily="49" charset="0"/>
                <a:cs typeface="Courier New" panose="02070309020205020404" pitchFamily="49" charset="0"/>
              </a:rPr>
              <a:t>A(2:3,3:5) = C</a:t>
            </a:r>
            <a:r>
              <a:rPr lang="en-US" sz="3200"/>
              <a:t>, then</a:t>
            </a:r>
          </a:p>
        </p:txBody>
      </p:sp>
      <p:pic>
        <p:nvPicPr>
          <p:cNvPr id="17" name="Picture 16">
            <a:extLst>
              <a:ext uri="{FF2B5EF4-FFF2-40B4-BE49-F238E27FC236}">
                <a16:creationId xmlns:a16="http://schemas.microsoft.com/office/drawing/2014/main" id="{0A5C7EC2-F125-99A5-7D82-BC68866B0DD9}"/>
              </a:ext>
            </a:extLst>
          </p:cNvPr>
          <p:cNvPicPr>
            <a:picLocks noChangeAspect="1"/>
          </p:cNvPicPr>
          <p:nvPr/>
        </p:nvPicPr>
        <p:blipFill>
          <a:blip r:embed="rId5"/>
          <a:stretch>
            <a:fillRect/>
          </a:stretch>
        </p:blipFill>
        <p:spPr>
          <a:xfrm>
            <a:off x="5869928" y="5076166"/>
            <a:ext cx="4239217" cy="1343212"/>
          </a:xfrm>
          <a:prstGeom prst="rect">
            <a:avLst/>
          </a:prstGeom>
        </p:spPr>
      </p:pic>
    </p:spTree>
    <p:extLst>
      <p:ext uri="{BB962C8B-B14F-4D97-AF65-F5344CB8AC3E}">
        <p14:creationId xmlns:p14="http://schemas.microsoft.com/office/powerpoint/2010/main" val="2294267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D9068-A746-E738-F96E-BEAECBCE8E6D}"/>
              </a:ext>
            </a:extLst>
          </p:cNvPr>
          <p:cNvSpPr>
            <a:spLocks noGrp="1"/>
          </p:cNvSpPr>
          <p:nvPr>
            <p:ph type="title"/>
          </p:nvPr>
        </p:nvSpPr>
        <p:spPr/>
        <p:txBody>
          <a:bodyPr/>
          <a:lstStyle/>
          <a:p>
            <a:r>
              <a:rPr lang="en-US"/>
              <a:t>Program Development</a:t>
            </a:r>
          </a:p>
        </p:txBody>
      </p:sp>
      <p:sp>
        <p:nvSpPr>
          <p:cNvPr id="3" name="Content Placeholder 2">
            <a:extLst>
              <a:ext uri="{FF2B5EF4-FFF2-40B4-BE49-F238E27FC236}">
                <a16:creationId xmlns:a16="http://schemas.microsoft.com/office/drawing/2014/main" id="{8550A485-553A-4158-5380-7A50E9ACDAAB}"/>
              </a:ext>
            </a:extLst>
          </p:cNvPr>
          <p:cNvSpPr>
            <a:spLocks noGrp="1"/>
          </p:cNvSpPr>
          <p:nvPr>
            <p:ph idx="1"/>
          </p:nvPr>
        </p:nvSpPr>
        <p:spPr/>
        <p:txBody>
          <a:bodyPr/>
          <a:lstStyle/>
          <a:p>
            <a:r>
              <a:rPr lang="en-US"/>
              <a:t>To get a feel for what is involved in this problem, let us predict the population of island </a:t>
            </a:r>
            <a:r>
              <a:rPr lang="en-US" i="1">
                <a:latin typeface="Times New Roman" panose="02020603050405020304" pitchFamily="18" charset="0"/>
                <a:cs typeface="Times New Roman" panose="02020603050405020304" pitchFamily="18" charset="0"/>
              </a:rPr>
              <a:t>S</a:t>
            </a:r>
            <a:r>
              <a:rPr lang="en-US" i="1" baseline="-25000">
                <a:latin typeface="Times New Roman" panose="02020603050405020304" pitchFamily="18" charset="0"/>
                <a:cs typeface="Times New Roman" panose="02020603050405020304" pitchFamily="18" charset="0"/>
              </a:rPr>
              <a:t>1</a:t>
            </a:r>
            <a:r>
              <a:rPr lang="en-US"/>
              <a:t> after one time step (one year). We must account for the contributions from each of the four islands and so:</a:t>
            </a:r>
          </a:p>
        </p:txBody>
      </p:sp>
      <p:pic>
        <p:nvPicPr>
          <p:cNvPr id="5" name="Picture 4">
            <a:extLst>
              <a:ext uri="{FF2B5EF4-FFF2-40B4-BE49-F238E27FC236}">
                <a16:creationId xmlns:a16="http://schemas.microsoft.com/office/drawing/2014/main" id="{5C42C125-F2D2-684E-9791-1DC21E7ECE53}"/>
              </a:ext>
            </a:extLst>
          </p:cNvPr>
          <p:cNvPicPr>
            <a:picLocks noChangeAspect="1"/>
          </p:cNvPicPr>
          <p:nvPr/>
        </p:nvPicPr>
        <p:blipFill>
          <a:blip r:embed="rId2">
            <a:duotone>
              <a:schemeClr val="accent6">
                <a:shade val="45000"/>
                <a:satMod val="135000"/>
              </a:schemeClr>
              <a:prstClr val="white"/>
            </a:duotone>
          </a:blip>
          <a:stretch>
            <a:fillRect/>
          </a:stretch>
        </p:blipFill>
        <p:spPr>
          <a:xfrm>
            <a:off x="198642" y="3154662"/>
            <a:ext cx="7972022" cy="1406828"/>
          </a:xfrm>
          <a:prstGeom prst="rect">
            <a:avLst/>
          </a:prstGeom>
        </p:spPr>
      </p:pic>
      <p:pic>
        <p:nvPicPr>
          <p:cNvPr id="6" name="Picture 5">
            <a:extLst>
              <a:ext uri="{FF2B5EF4-FFF2-40B4-BE49-F238E27FC236}">
                <a16:creationId xmlns:a16="http://schemas.microsoft.com/office/drawing/2014/main" id="{1AA1E696-B89A-2BB4-2F22-B1DA19E72B4A}"/>
              </a:ext>
            </a:extLst>
          </p:cNvPr>
          <p:cNvPicPr>
            <a:picLocks noChangeAspect="1"/>
          </p:cNvPicPr>
          <p:nvPr/>
        </p:nvPicPr>
        <p:blipFill rotWithShape="1">
          <a:blip r:embed="rId3"/>
          <a:srcRect r="2821"/>
          <a:stretch/>
        </p:blipFill>
        <p:spPr>
          <a:xfrm>
            <a:off x="8556223" y="2484130"/>
            <a:ext cx="3553016" cy="2077360"/>
          </a:xfrm>
          <a:prstGeom prst="rect">
            <a:avLst/>
          </a:prstGeom>
        </p:spPr>
      </p:pic>
    </p:spTree>
    <p:extLst>
      <p:ext uri="{BB962C8B-B14F-4D97-AF65-F5344CB8AC3E}">
        <p14:creationId xmlns:p14="http://schemas.microsoft.com/office/powerpoint/2010/main" val="1648537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2D673-0D8F-709D-2AF3-5C2E99018D17}"/>
              </a:ext>
            </a:extLst>
          </p:cNvPr>
          <p:cNvSpPr>
            <a:spLocks noGrp="1"/>
          </p:cNvSpPr>
          <p:nvPr>
            <p:ph type="title"/>
          </p:nvPr>
        </p:nvSpPr>
        <p:spPr/>
        <p:txBody>
          <a:bodyPr/>
          <a:lstStyle/>
          <a:p>
            <a:r>
              <a:rPr lang="en-US"/>
              <a:t>Program Development</a:t>
            </a:r>
          </a:p>
        </p:txBody>
      </p:sp>
      <p:sp>
        <p:nvSpPr>
          <p:cNvPr id="3" name="Content Placeholder 2">
            <a:extLst>
              <a:ext uri="{FF2B5EF4-FFF2-40B4-BE49-F238E27FC236}">
                <a16:creationId xmlns:a16="http://schemas.microsoft.com/office/drawing/2014/main" id="{D049FEA8-7FE1-02D7-BDAB-DD1AA8FAC7C9}"/>
              </a:ext>
            </a:extLst>
          </p:cNvPr>
          <p:cNvSpPr>
            <a:spLocks noGrp="1"/>
          </p:cNvSpPr>
          <p:nvPr>
            <p:ph idx="1"/>
          </p:nvPr>
        </p:nvSpPr>
        <p:spPr/>
        <p:txBody>
          <a:bodyPr/>
          <a:lstStyle/>
          <a:p>
            <a:r>
              <a:rPr lang="en-US"/>
              <a:t>To make this precise, suppose that </a:t>
            </a:r>
            <a:r>
              <a:rPr lang="en-US">
                <a:latin typeface="Courier New" panose="02070309020205020404" pitchFamily="49" charset="0"/>
                <a:cs typeface="Courier New" panose="02070309020205020404" pitchFamily="49" charset="0"/>
              </a:rPr>
              <a:t>x</a:t>
            </a:r>
            <a:r>
              <a:rPr lang="en-US"/>
              <a:t> is a 4-by-1 array with the property that the value of </a:t>
            </a:r>
            <a:r>
              <a:rPr lang="en-US">
                <a:latin typeface="Courier New" panose="02070309020205020404" pitchFamily="49" charset="0"/>
                <a:cs typeface="Courier New" panose="02070309020205020404" pitchFamily="49" charset="0"/>
              </a:rPr>
              <a:t>x(</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a:t>
            </a:r>
            <a:r>
              <a:rPr lang="en-US"/>
              <a:t> is the number of people living on island </a:t>
            </a:r>
            <a:r>
              <a:rPr lang="en-US" i="1">
                <a:latin typeface="Times New Roman" panose="02020603050405020304" pitchFamily="18" charset="0"/>
                <a:cs typeface="Times New Roman" panose="02020603050405020304" pitchFamily="18" charset="0"/>
              </a:rPr>
              <a:t>S</a:t>
            </a:r>
            <a:r>
              <a:rPr lang="en-US" i="1" baseline="-25000">
                <a:latin typeface="Times New Roman" panose="02020603050405020304" pitchFamily="18" charset="0"/>
                <a:cs typeface="Times New Roman" panose="02020603050405020304" pitchFamily="18" charset="0"/>
              </a:rPr>
              <a:t>i</a:t>
            </a:r>
            <a:r>
              <a:rPr lang="en-US"/>
              <a:t> at the start of a given time step. Likewise, let </a:t>
            </a:r>
            <a:r>
              <a:rPr lang="en-US">
                <a:latin typeface="Courier New" panose="02070309020205020404" pitchFamily="49" charset="0"/>
                <a:cs typeface="Courier New" panose="02070309020205020404" pitchFamily="49" charset="0"/>
              </a:rPr>
              <a:t>y</a:t>
            </a:r>
            <a:r>
              <a:rPr lang="en-US"/>
              <a:t> be a 4-by-1 array with the property that the value of </a:t>
            </a:r>
            <a:r>
              <a:rPr lang="en-US">
                <a:latin typeface="Courier New" panose="02070309020205020404" pitchFamily="49" charset="0"/>
                <a:cs typeface="Courier New" panose="02070309020205020404" pitchFamily="49" charset="0"/>
              </a:rPr>
              <a:t>y(</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a:t>
            </a:r>
            <a:r>
              <a:rPr lang="en-US"/>
              <a:t> is the number of people living on island </a:t>
            </a:r>
            <a:r>
              <a:rPr lang="en-US" i="1">
                <a:latin typeface="Times New Roman" panose="02020603050405020304" pitchFamily="18" charset="0"/>
                <a:cs typeface="Times New Roman" panose="02020603050405020304" pitchFamily="18" charset="0"/>
              </a:rPr>
              <a:t>S</a:t>
            </a:r>
            <a:r>
              <a:rPr lang="en-US" i="1" baseline="-25000">
                <a:latin typeface="Times New Roman" panose="02020603050405020304" pitchFamily="18" charset="0"/>
                <a:cs typeface="Times New Roman" panose="02020603050405020304" pitchFamily="18" charset="0"/>
              </a:rPr>
              <a:t>i</a:t>
            </a:r>
            <a:r>
              <a:rPr lang="en-US"/>
              <a:t> at the end of a given time step. We can encode the transition probabilities as follows:</a:t>
            </a:r>
          </a:p>
        </p:txBody>
      </p:sp>
      <p:pic>
        <p:nvPicPr>
          <p:cNvPr id="4" name="Picture 3">
            <a:extLst>
              <a:ext uri="{FF2B5EF4-FFF2-40B4-BE49-F238E27FC236}">
                <a16:creationId xmlns:a16="http://schemas.microsoft.com/office/drawing/2014/main" id="{965A7A79-B8D0-6056-6D61-13D9BE7C1D5A}"/>
              </a:ext>
            </a:extLst>
          </p:cNvPr>
          <p:cNvPicPr>
            <a:picLocks noChangeAspect="1"/>
          </p:cNvPicPr>
          <p:nvPr/>
        </p:nvPicPr>
        <p:blipFill rotWithShape="1">
          <a:blip r:embed="rId2"/>
          <a:srcRect t="6399" r="2821"/>
          <a:stretch/>
        </p:blipFill>
        <p:spPr>
          <a:xfrm>
            <a:off x="8093768" y="3878316"/>
            <a:ext cx="3553016" cy="1944421"/>
          </a:xfrm>
          <a:prstGeom prst="rect">
            <a:avLst/>
          </a:prstGeom>
        </p:spPr>
      </p:pic>
      <p:pic>
        <p:nvPicPr>
          <p:cNvPr id="6" name="Picture 5">
            <a:extLst>
              <a:ext uri="{FF2B5EF4-FFF2-40B4-BE49-F238E27FC236}">
                <a16:creationId xmlns:a16="http://schemas.microsoft.com/office/drawing/2014/main" id="{7AD81D2C-5726-2C69-D60F-758177AD92B3}"/>
              </a:ext>
            </a:extLst>
          </p:cNvPr>
          <p:cNvPicPr>
            <a:picLocks noChangeAspect="1"/>
          </p:cNvPicPr>
          <p:nvPr/>
        </p:nvPicPr>
        <p:blipFill>
          <a:blip r:embed="rId3"/>
          <a:stretch>
            <a:fillRect/>
          </a:stretch>
        </p:blipFill>
        <p:spPr>
          <a:xfrm>
            <a:off x="545216" y="4081709"/>
            <a:ext cx="5716464" cy="1656946"/>
          </a:xfrm>
          <a:prstGeom prst="rect">
            <a:avLst/>
          </a:prstGeom>
        </p:spPr>
      </p:pic>
      <p:sp>
        <p:nvSpPr>
          <p:cNvPr id="8" name="TextBox 7">
            <a:extLst>
              <a:ext uri="{FF2B5EF4-FFF2-40B4-BE49-F238E27FC236}">
                <a16:creationId xmlns:a16="http://schemas.microsoft.com/office/drawing/2014/main" id="{D2D091AC-C810-B3C1-240D-692307E2BAB1}"/>
              </a:ext>
            </a:extLst>
          </p:cNvPr>
          <p:cNvSpPr txBox="1"/>
          <p:nvPr/>
        </p:nvSpPr>
        <p:spPr>
          <a:xfrm>
            <a:off x="297421" y="5801715"/>
            <a:ext cx="11928517" cy="584775"/>
          </a:xfrm>
          <a:prstGeom prst="rect">
            <a:avLst/>
          </a:prstGeom>
          <a:noFill/>
        </p:spPr>
        <p:txBody>
          <a:bodyPr wrap="square">
            <a:spAutoFit/>
          </a:bodyPr>
          <a:lstStyle/>
          <a:p>
            <a:r>
              <a:rPr lang="en-US" sz="3200"/>
              <a:t>The variable </a:t>
            </a:r>
            <a:r>
              <a:rPr lang="en-US" sz="3200">
                <a:latin typeface="Courier New" panose="02070309020205020404" pitchFamily="49" charset="0"/>
                <a:cs typeface="Courier New" panose="02070309020205020404" pitchFamily="49" charset="0"/>
              </a:rPr>
              <a:t>P</a:t>
            </a:r>
            <a:r>
              <a:rPr lang="en-US" sz="3200"/>
              <a:t> is a two-dimensional array, also referred to as a matrix.</a:t>
            </a:r>
          </a:p>
        </p:txBody>
      </p:sp>
    </p:spTree>
    <p:extLst>
      <p:ext uri="{BB962C8B-B14F-4D97-AF65-F5344CB8AC3E}">
        <p14:creationId xmlns:p14="http://schemas.microsoft.com/office/powerpoint/2010/main" val="2172594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2D673-0D8F-709D-2AF3-5C2E99018D17}"/>
              </a:ext>
            </a:extLst>
          </p:cNvPr>
          <p:cNvSpPr>
            <a:spLocks noGrp="1"/>
          </p:cNvSpPr>
          <p:nvPr>
            <p:ph type="title"/>
          </p:nvPr>
        </p:nvSpPr>
        <p:spPr/>
        <p:txBody>
          <a:bodyPr/>
          <a:lstStyle/>
          <a:p>
            <a:r>
              <a:rPr lang="en-US"/>
              <a:t>Program Development</a:t>
            </a:r>
          </a:p>
        </p:txBody>
      </p:sp>
      <p:sp>
        <p:nvSpPr>
          <p:cNvPr id="3" name="Content Placeholder 2">
            <a:extLst>
              <a:ext uri="{FF2B5EF4-FFF2-40B4-BE49-F238E27FC236}">
                <a16:creationId xmlns:a16="http://schemas.microsoft.com/office/drawing/2014/main" id="{D049FEA8-7FE1-02D7-BDAB-DD1AA8FAC7C9}"/>
              </a:ext>
            </a:extLst>
          </p:cNvPr>
          <p:cNvSpPr>
            <a:spLocks noGrp="1"/>
          </p:cNvSpPr>
          <p:nvPr>
            <p:ph idx="1"/>
          </p:nvPr>
        </p:nvSpPr>
        <p:spPr/>
        <p:txBody>
          <a:bodyPr/>
          <a:lstStyle/>
          <a:p>
            <a:r>
              <a:rPr lang="en-US"/>
              <a:t>The variable </a:t>
            </a:r>
            <a:r>
              <a:rPr lang="en-US">
                <a:latin typeface="Courier New" panose="02070309020205020404" pitchFamily="49" charset="0"/>
                <a:cs typeface="Courier New" panose="02070309020205020404" pitchFamily="49" charset="0"/>
              </a:rPr>
              <a:t>P</a:t>
            </a:r>
            <a:r>
              <a:rPr lang="en-US"/>
              <a:t> is a two-dimensional array, also referred to as a </a:t>
            </a:r>
            <a:r>
              <a:rPr lang="en-US" i="1">
                <a:solidFill>
                  <a:srgbClr val="FF0000"/>
                </a:solidFill>
                <a:latin typeface="Times New Roman" panose="02020603050405020304" pitchFamily="18" charset="0"/>
                <a:cs typeface="Times New Roman" panose="02020603050405020304" pitchFamily="18" charset="0"/>
              </a:rPr>
              <a:t>matrix</a:t>
            </a:r>
            <a:r>
              <a:rPr lang="en-US"/>
              <a:t>. Whereas a single subscript is needed to identify a vector component, a pair of subscripts is required to locate a matrix component. Thus, </a:t>
            </a:r>
            <a:r>
              <a:rPr lang="en-US">
                <a:latin typeface="Courier New" panose="02070309020205020404" pitchFamily="49" charset="0"/>
                <a:cs typeface="Courier New" panose="02070309020205020404" pitchFamily="49" charset="0"/>
              </a:rPr>
              <a:t>P(2,3) </a:t>
            </a:r>
            <a:r>
              <a:rPr lang="en-US"/>
              <a:t>has the value </a:t>
            </a:r>
            <a:r>
              <a:rPr lang="en-US">
                <a:latin typeface="Courier New" panose="02070309020205020404" pitchFamily="49" charset="0"/>
                <a:cs typeface="Courier New" panose="02070309020205020404" pitchFamily="49" charset="0"/>
              </a:rPr>
              <a:t>.32</a:t>
            </a:r>
            <a:r>
              <a:rPr lang="en-US"/>
              <a:t>. The first subscript pinpoints the row, while the second is used to specify the column. The matrix </a:t>
            </a:r>
            <a:r>
              <a:rPr lang="en-US">
                <a:latin typeface="Courier New" panose="02070309020205020404" pitchFamily="49" charset="0"/>
                <a:cs typeface="Courier New" panose="02070309020205020404" pitchFamily="49" charset="0"/>
              </a:rPr>
              <a:t>P</a:t>
            </a:r>
            <a:r>
              <a:rPr lang="en-US"/>
              <a:t> is a </a:t>
            </a:r>
            <a:r>
              <a:rPr lang="en-US">
                <a:latin typeface="Courier New" panose="02070309020205020404" pitchFamily="49" charset="0"/>
                <a:cs typeface="Courier New" panose="02070309020205020404" pitchFamily="49" charset="0"/>
              </a:rPr>
              <a:t>4</a:t>
            </a:r>
            <a:r>
              <a:rPr lang="en-US"/>
              <a:t>-by-</a:t>
            </a:r>
            <a:r>
              <a:rPr lang="en-US">
                <a:latin typeface="Courier New" panose="02070309020205020404" pitchFamily="49" charset="0"/>
                <a:cs typeface="Courier New" panose="02070309020205020404" pitchFamily="49" charset="0"/>
              </a:rPr>
              <a:t>4</a:t>
            </a:r>
            <a:r>
              <a:rPr lang="en-US"/>
              <a:t> matrix (4 rows by 4 columns).</a:t>
            </a:r>
          </a:p>
        </p:txBody>
      </p:sp>
      <p:sp>
        <p:nvSpPr>
          <p:cNvPr id="7" name="TextBox 6">
            <a:extLst>
              <a:ext uri="{FF2B5EF4-FFF2-40B4-BE49-F238E27FC236}">
                <a16:creationId xmlns:a16="http://schemas.microsoft.com/office/drawing/2014/main" id="{754127C6-78B9-ABBA-C0B1-746EC482F075}"/>
              </a:ext>
            </a:extLst>
          </p:cNvPr>
          <p:cNvSpPr txBox="1"/>
          <p:nvPr/>
        </p:nvSpPr>
        <p:spPr>
          <a:xfrm>
            <a:off x="545216" y="5780782"/>
            <a:ext cx="11646994" cy="1077218"/>
          </a:xfrm>
          <a:prstGeom prst="rect">
            <a:avLst/>
          </a:prstGeom>
          <a:noFill/>
        </p:spPr>
        <p:txBody>
          <a:bodyPr wrap="square">
            <a:spAutoFit/>
          </a:bodyPr>
          <a:lstStyle/>
          <a:p>
            <a:r>
              <a:rPr lang="en-US" sz="3200"/>
              <a:t>The square bracket assembly technique is convenient for the initialization of small matrices. </a:t>
            </a:r>
          </a:p>
        </p:txBody>
      </p:sp>
      <p:pic>
        <p:nvPicPr>
          <p:cNvPr id="9" name="Picture 8">
            <a:extLst>
              <a:ext uri="{FF2B5EF4-FFF2-40B4-BE49-F238E27FC236}">
                <a16:creationId xmlns:a16="http://schemas.microsoft.com/office/drawing/2014/main" id="{EFFF01CB-42C9-5D84-1D62-88B51AC62FD3}"/>
              </a:ext>
            </a:extLst>
          </p:cNvPr>
          <p:cNvPicPr>
            <a:picLocks noChangeAspect="1"/>
          </p:cNvPicPr>
          <p:nvPr/>
        </p:nvPicPr>
        <p:blipFill rotWithShape="1">
          <a:blip r:embed="rId3"/>
          <a:srcRect t="6399" r="2821"/>
          <a:stretch/>
        </p:blipFill>
        <p:spPr>
          <a:xfrm>
            <a:off x="8093768" y="3878316"/>
            <a:ext cx="3553016" cy="1944421"/>
          </a:xfrm>
          <a:prstGeom prst="rect">
            <a:avLst/>
          </a:prstGeom>
        </p:spPr>
      </p:pic>
      <p:pic>
        <p:nvPicPr>
          <p:cNvPr id="10" name="Picture 9">
            <a:extLst>
              <a:ext uri="{FF2B5EF4-FFF2-40B4-BE49-F238E27FC236}">
                <a16:creationId xmlns:a16="http://schemas.microsoft.com/office/drawing/2014/main" id="{D654DC10-9A2D-CF79-089B-56E8304B1DB9}"/>
              </a:ext>
            </a:extLst>
          </p:cNvPr>
          <p:cNvPicPr>
            <a:picLocks noChangeAspect="1"/>
          </p:cNvPicPr>
          <p:nvPr/>
        </p:nvPicPr>
        <p:blipFill>
          <a:blip r:embed="rId4"/>
          <a:stretch>
            <a:fillRect/>
          </a:stretch>
        </p:blipFill>
        <p:spPr>
          <a:xfrm>
            <a:off x="545216" y="4081709"/>
            <a:ext cx="5716464" cy="1656946"/>
          </a:xfrm>
          <a:prstGeom prst="rect">
            <a:avLst/>
          </a:prstGeom>
        </p:spPr>
      </p:pic>
    </p:spTree>
    <p:extLst>
      <p:ext uri="{BB962C8B-B14F-4D97-AF65-F5344CB8AC3E}">
        <p14:creationId xmlns:p14="http://schemas.microsoft.com/office/powerpoint/2010/main" val="1740728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FFF01CB-42C9-5D84-1D62-88B51AC62FD3}"/>
              </a:ext>
            </a:extLst>
          </p:cNvPr>
          <p:cNvPicPr>
            <a:picLocks noChangeAspect="1"/>
          </p:cNvPicPr>
          <p:nvPr/>
        </p:nvPicPr>
        <p:blipFill rotWithShape="1">
          <a:blip r:embed="rId3"/>
          <a:srcRect t="6399" r="2821"/>
          <a:stretch/>
        </p:blipFill>
        <p:spPr>
          <a:xfrm>
            <a:off x="8638984" y="4913579"/>
            <a:ext cx="3553016" cy="1944421"/>
          </a:xfrm>
          <a:prstGeom prst="rect">
            <a:avLst/>
          </a:prstGeom>
        </p:spPr>
      </p:pic>
      <p:sp>
        <p:nvSpPr>
          <p:cNvPr id="2" name="Title 1">
            <a:extLst>
              <a:ext uri="{FF2B5EF4-FFF2-40B4-BE49-F238E27FC236}">
                <a16:creationId xmlns:a16="http://schemas.microsoft.com/office/drawing/2014/main" id="{3862D673-0D8F-709D-2AF3-5C2E99018D17}"/>
              </a:ext>
            </a:extLst>
          </p:cNvPr>
          <p:cNvSpPr>
            <a:spLocks noGrp="1"/>
          </p:cNvSpPr>
          <p:nvPr>
            <p:ph type="title"/>
          </p:nvPr>
        </p:nvSpPr>
        <p:spPr/>
        <p:txBody>
          <a:bodyPr/>
          <a:lstStyle/>
          <a:p>
            <a:r>
              <a:rPr lang="en-US"/>
              <a:t>Program Development</a:t>
            </a:r>
          </a:p>
        </p:txBody>
      </p:sp>
      <p:sp>
        <p:nvSpPr>
          <p:cNvPr id="3" name="Content Placeholder 2">
            <a:extLst>
              <a:ext uri="{FF2B5EF4-FFF2-40B4-BE49-F238E27FC236}">
                <a16:creationId xmlns:a16="http://schemas.microsoft.com/office/drawing/2014/main" id="{D049FEA8-7FE1-02D7-BDAB-DD1AA8FAC7C9}"/>
              </a:ext>
            </a:extLst>
          </p:cNvPr>
          <p:cNvSpPr>
            <a:spLocks noGrp="1"/>
          </p:cNvSpPr>
          <p:nvPr>
            <p:ph idx="1"/>
          </p:nvPr>
        </p:nvSpPr>
        <p:spPr/>
        <p:txBody>
          <a:bodyPr/>
          <a:lstStyle/>
          <a:p>
            <a:r>
              <a:rPr lang="en-US"/>
              <a:t>In our application, the value of </a:t>
            </a:r>
            <a:r>
              <a:rPr lang="en-US">
                <a:latin typeface="Courier New" panose="02070309020205020404" pitchFamily="49" charset="0"/>
                <a:cs typeface="Courier New" panose="02070309020205020404" pitchFamily="49" charset="0"/>
              </a:rPr>
              <a:t>P(</a:t>
            </a:r>
            <a:r>
              <a:rPr lang="en-US" err="1">
                <a:latin typeface="Courier New" panose="02070309020205020404" pitchFamily="49" charset="0"/>
                <a:cs typeface="Courier New" panose="02070309020205020404" pitchFamily="49" charset="0"/>
              </a:rPr>
              <a:t>i,j</a:t>
            </a:r>
            <a:r>
              <a:rPr lang="en-US">
                <a:latin typeface="Courier New" panose="02070309020205020404" pitchFamily="49" charset="0"/>
                <a:cs typeface="Courier New" panose="02070309020205020404" pitchFamily="49" charset="0"/>
              </a:rPr>
              <a:t>)</a:t>
            </a:r>
            <a:r>
              <a:rPr lang="en-US"/>
              <a:t> is the probability of moving from </a:t>
            </a:r>
            <a:r>
              <a:rPr lang="en-US" i="1" err="1">
                <a:latin typeface="Times New Roman" panose="02020603050405020304" pitchFamily="18" charset="0"/>
                <a:cs typeface="Times New Roman" panose="02020603050405020304" pitchFamily="18" charset="0"/>
              </a:rPr>
              <a:t>S</a:t>
            </a:r>
            <a:r>
              <a:rPr lang="en-US" i="1" baseline="-25000" err="1">
                <a:latin typeface="Times New Roman" panose="02020603050405020304" pitchFamily="18" charset="0"/>
                <a:cs typeface="Times New Roman" panose="02020603050405020304" pitchFamily="18" charset="0"/>
              </a:rPr>
              <a:t>j</a:t>
            </a:r>
            <a:r>
              <a:rPr lang="en-US"/>
              <a:t> to </a:t>
            </a:r>
            <a:r>
              <a:rPr lang="en-US" i="1">
                <a:latin typeface="Times New Roman" panose="02020603050405020304" pitchFamily="18" charset="0"/>
                <a:cs typeface="Times New Roman" panose="02020603050405020304" pitchFamily="18" charset="0"/>
              </a:rPr>
              <a:t>S</a:t>
            </a:r>
            <a:r>
              <a:rPr lang="en-US" i="1" baseline="-25000">
                <a:latin typeface="Times New Roman" panose="02020603050405020304" pitchFamily="18" charset="0"/>
                <a:cs typeface="Times New Roman" panose="02020603050405020304" pitchFamily="18" charset="0"/>
              </a:rPr>
              <a:t>i</a:t>
            </a:r>
            <a:r>
              <a:rPr lang="en-US"/>
              <a:t>. Thus,</a:t>
            </a:r>
          </a:p>
          <a:p>
            <a:endParaRPr lang="en-US"/>
          </a:p>
          <a:p>
            <a:endParaRPr lang="en-US"/>
          </a:p>
          <a:p>
            <a:endParaRPr lang="en-US"/>
          </a:p>
          <a:p>
            <a:pPr marL="0" indent="0">
              <a:buNone/>
            </a:pPr>
            <a:r>
              <a:rPr lang="en-US"/>
              <a:t> assigns to </a:t>
            </a:r>
            <a:r>
              <a:rPr lang="en-US">
                <a:latin typeface="Courier New" panose="02070309020205020404" pitchFamily="49" charset="0"/>
                <a:cs typeface="Courier New" panose="02070309020205020404" pitchFamily="49" charset="0"/>
              </a:rPr>
              <a:t>y(1)</a:t>
            </a:r>
            <a:r>
              <a:rPr lang="en-US"/>
              <a:t> precisely the new </a:t>
            </a:r>
            <a:r>
              <a:rPr lang="en-US" i="1">
                <a:latin typeface="Times New Roman" panose="02020603050405020304" pitchFamily="18" charset="0"/>
                <a:cs typeface="Times New Roman" panose="02020603050405020304" pitchFamily="18" charset="0"/>
              </a:rPr>
              <a:t>S</a:t>
            </a:r>
            <a:r>
              <a:rPr lang="en-US" i="1" baseline="-25000">
                <a:latin typeface="Times New Roman" panose="02020603050405020304" pitchFamily="18" charset="0"/>
                <a:cs typeface="Times New Roman" panose="02020603050405020304" pitchFamily="18" charset="0"/>
              </a:rPr>
              <a:t>1</a:t>
            </a:r>
            <a:r>
              <a:rPr lang="en-US"/>
              <a:t> population.</a:t>
            </a:r>
          </a:p>
        </p:txBody>
      </p:sp>
      <p:pic>
        <p:nvPicPr>
          <p:cNvPr id="4" name="Picture 3">
            <a:extLst>
              <a:ext uri="{FF2B5EF4-FFF2-40B4-BE49-F238E27FC236}">
                <a16:creationId xmlns:a16="http://schemas.microsoft.com/office/drawing/2014/main" id="{33F7A164-1FC0-71C0-C3C6-2686E9897F2E}"/>
              </a:ext>
            </a:extLst>
          </p:cNvPr>
          <p:cNvPicPr>
            <a:picLocks noChangeAspect="1"/>
          </p:cNvPicPr>
          <p:nvPr/>
        </p:nvPicPr>
        <p:blipFill>
          <a:blip r:embed="rId4">
            <a:duotone>
              <a:schemeClr val="accent6">
                <a:shade val="45000"/>
                <a:satMod val="135000"/>
              </a:schemeClr>
              <a:prstClr val="white"/>
            </a:duotone>
          </a:blip>
          <a:stretch>
            <a:fillRect/>
          </a:stretch>
        </p:blipFill>
        <p:spPr>
          <a:xfrm>
            <a:off x="4042346" y="1716601"/>
            <a:ext cx="7972022" cy="1406828"/>
          </a:xfrm>
          <a:prstGeom prst="rect">
            <a:avLst/>
          </a:prstGeom>
        </p:spPr>
      </p:pic>
      <p:pic>
        <p:nvPicPr>
          <p:cNvPr id="6" name="Picture 5">
            <a:extLst>
              <a:ext uri="{FF2B5EF4-FFF2-40B4-BE49-F238E27FC236}">
                <a16:creationId xmlns:a16="http://schemas.microsoft.com/office/drawing/2014/main" id="{A2A3BD23-0391-45F1-532A-384E92A83E38}"/>
              </a:ext>
            </a:extLst>
          </p:cNvPr>
          <p:cNvPicPr>
            <a:picLocks noChangeAspect="1"/>
          </p:cNvPicPr>
          <p:nvPr/>
        </p:nvPicPr>
        <p:blipFill>
          <a:blip r:embed="rId5">
            <a:duotone>
              <a:schemeClr val="accent6">
                <a:shade val="45000"/>
                <a:satMod val="135000"/>
              </a:schemeClr>
              <a:prstClr val="white"/>
            </a:duotone>
          </a:blip>
          <a:stretch>
            <a:fillRect/>
          </a:stretch>
        </p:blipFill>
        <p:spPr>
          <a:xfrm>
            <a:off x="871036" y="3157021"/>
            <a:ext cx="10195035" cy="577551"/>
          </a:xfrm>
          <a:prstGeom prst="rect">
            <a:avLst/>
          </a:prstGeom>
        </p:spPr>
      </p:pic>
      <p:sp>
        <p:nvSpPr>
          <p:cNvPr id="11" name="Arrow: Down 10">
            <a:extLst>
              <a:ext uri="{FF2B5EF4-FFF2-40B4-BE49-F238E27FC236}">
                <a16:creationId xmlns:a16="http://schemas.microsoft.com/office/drawing/2014/main" id="{D4895A61-FD67-26AC-8C1C-05BDFD830B4D}"/>
              </a:ext>
            </a:extLst>
          </p:cNvPr>
          <p:cNvSpPr/>
          <p:nvPr/>
        </p:nvSpPr>
        <p:spPr>
          <a:xfrm rot="3182721">
            <a:off x="4925996" y="2160099"/>
            <a:ext cx="559285" cy="1112489"/>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7761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FFF01CB-42C9-5D84-1D62-88B51AC62FD3}"/>
              </a:ext>
            </a:extLst>
          </p:cNvPr>
          <p:cNvPicPr>
            <a:picLocks noChangeAspect="1"/>
          </p:cNvPicPr>
          <p:nvPr/>
        </p:nvPicPr>
        <p:blipFill rotWithShape="1">
          <a:blip r:embed="rId3"/>
          <a:srcRect t="6399" r="2821"/>
          <a:stretch/>
        </p:blipFill>
        <p:spPr>
          <a:xfrm>
            <a:off x="8638984" y="4913579"/>
            <a:ext cx="3553016" cy="1944421"/>
          </a:xfrm>
          <a:prstGeom prst="rect">
            <a:avLst/>
          </a:prstGeom>
        </p:spPr>
      </p:pic>
      <p:sp>
        <p:nvSpPr>
          <p:cNvPr id="2" name="Title 1">
            <a:extLst>
              <a:ext uri="{FF2B5EF4-FFF2-40B4-BE49-F238E27FC236}">
                <a16:creationId xmlns:a16="http://schemas.microsoft.com/office/drawing/2014/main" id="{3862D673-0D8F-709D-2AF3-5C2E99018D17}"/>
              </a:ext>
            </a:extLst>
          </p:cNvPr>
          <p:cNvSpPr>
            <a:spLocks noGrp="1"/>
          </p:cNvSpPr>
          <p:nvPr>
            <p:ph type="title"/>
          </p:nvPr>
        </p:nvSpPr>
        <p:spPr/>
        <p:txBody>
          <a:bodyPr/>
          <a:lstStyle/>
          <a:p>
            <a:r>
              <a:rPr lang="en-US"/>
              <a:t>Program Development</a:t>
            </a:r>
          </a:p>
        </p:txBody>
      </p:sp>
      <p:sp>
        <p:nvSpPr>
          <p:cNvPr id="3" name="Content Placeholder 2">
            <a:extLst>
              <a:ext uri="{FF2B5EF4-FFF2-40B4-BE49-F238E27FC236}">
                <a16:creationId xmlns:a16="http://schemas.microsoft.com/office/drawing/2014/main" id="{D049FEA8-7FE1-02D7-BDAB-DD1AA8FAC7C9}"/>
              </a:ext>
            </a:extLst>
          </p:cNvPr>
          <p:cNvSpPr>
            <a:spLocks noGrp="1"/>
          </p:cNvSpPr>
          <p:nvPr>
            <p:ph idx="1"/>
          </p:nvPr>
        </p:nvSpPr>
        <p:spPr/>
        <p:txBody>
          <a:bodyPr/>
          <a:lstStyle/>
          <a:p>
            <a:r>
              <a:rPr lang="en-US"/>
              <a:t>In our application, the value of </a:t>
            </a:r>
            <a:r>
              <a:rPr lang="en-US">
                <a:latin typeface="Courier New" panose="02070309020205020404" pitchFamily="49" charset="0"/>
                <a:cs typeface="Courier New" panose="02070309020205020404" pitchFamily="49" charset="0"/>
              </a:rPr>
              <a:t>P(</a:t>
            </a:r>
            <a:r>
              <a:rPr lang="en-US" err="1">
                <a:latin typeface="Courier New" panose="02070309020205020404" pitchFamily="49" charset="0"/>
                <a:cs typeface="Courier New" panose="02070309020205020404" pitchFamily="49" charset="0"/>
              </a:rPr>
              <a:t>i,j</a:t>
            </a:r>
            <a:r>
              <a:rPr lang="en-US">
                <a:latin typeface="Courier New" panose="02070309020205020404" pitchFamily="49" charset="0"/>
                <a:cs typeface="Courier New" panose="02070309020205020404" pitchFamily="49" charset="0"/>
              </a:rPr>
              <a:t>)</a:t>
            </a:r>
            <a:r>
              <a:rPr lang="en-US"/>
              <a:t> is the probability of moving from </a:t>
            </a:r>
            <a:r>
              <a:rPr lang="en-US" i="1" err="1">
                <a:latin typeface="Times New Roman" panose="02020603050405020304" pitchFamily="18" charset="0"/>
                <a:cs typeface="Times New Roman" panose="02020603050405020304" pitchFamily="18" charset="0"/>
              </a:rPr>
              <a:t>S</a:t>
            </a:r>
            <a:r>
              <a:rPr lang="en-US" i="1" baseline="-25000" err="1">
                <a:latin typeface="Times New Roman" panose="02020603050405020304" pitchFamily="18" charset="0"/>
                <a:cs typeface="Times New Roman" panose="02020603050405020304" pitchFamily="18" charset="0"/>
              </a:rPr>
              <a:t>j</a:t>
            </a:r>
            <a:r>
              <a:rPr lang="en-US"/>
              <a:t> to </a:t>
            </a:r>
            <a:r>
              <a:rPr lang="en-US" i="1">
                <a:latin typeface="Times New Roman" panose="02020603050405020304" pitchFamily="18" charset="0"/>
                <a:cs typeface="Times New Roman" panose="02020603050405020304" pitchFamily="18" charset="0"/>
              </a:rPr>
              <a:t>S</a:t>
            </a:r>
            <a:r>
              <a:rPr lang="en-US" i="1" baseline="-25000">
                <a:latin typeface="Times New Roman" panose="02020603050405020304" pitchFamily="18" charset="0"/>
                <a:cs typeface="Times New Roman" panose="02020603050405020304" pitchFamily="18" charset="0"/>
              </a:rPr>
              <a:t>i</a:t>
            </a:r>
            <a:r>
              <a:rPr lang="en-US"/>
              <a:t>. Thus,</a:t>
            </a:r>
          </a:p>
          <a:p>
            <a:endParaRPr lang="en-US"/>
          </a:p>
          <a:p>
            <a:r>
              <a:rPr lang="en-US"/>
              <a:t>Then, for the other islands:</a:t>
            </a:r>
          </a:p>
          <a:p>
            <a:endParaRPr lang="en-US"/>
          </a:p>
          <a:p>
            <a:endParaRPr lang="en-US"/>
          </a:p>
          <a:p>
            <a:r>
              <a:rPr lang="en-US"/>
              <a:t>Using a loop we have:</a:t>
            </a:r>
          </a:p>
          <a:p>
            <a:endParaRPr lang="en-US"/>
          </a:p>
          <a:p>
            <a:endParaRPr lang="en-US"/>
          </a:p>
          <a:p>
            <a:endParaRPr lang="en-US"/>
          </a:p>
        </p:txBody>
      </p:sp>
      <p:pic>
        <p:nvPicPr>
          <p:cNvPr id="6" name="Picture 5">
            <a:extLst>
              <a:ext uri="{FF2B5EF4-FFF2-40B4-BE49-F238E27FC236}">
                <a16:creationId xmlns:a16="http://schemas.microsoft.com/office/drawing/2014/main" id="{A2A3BD23-0391-45F1-532A-384E92A83E38}"/>
              </a:ext>
            </a:extLst>
          </p:cNvPr>
          <p:cNvPicPr>
            <a:picLocks noChangeAspect="1"/>
          </p:cNvPicPr>
          <p:nvPr/>
        </p:nvPicPr>
        <p:blipFill>
          <a:blip r:embed="rId4">
            <a:duotone>
              <a:schemeClr val="accent6">
                <a:shade val="45000"/>
                <a:satMod val="135000"/>
              </a:schemeClr>
              <a:prstClr val="white"/>
            </a:duotone>
          </a:blip>
          <a:stretch>
            <a:fillRect/>
          </a:stretch>
        </p:blipFill>
        <p:spPr>
          <a:xfrm>
            <a:off x="545216" y="2148027"/>
            <a:ext cx="10195035" cy="577551"/>
          </a:xfrm>
          <a:prstGeom prst="rect">
            <a:avLst/>
          </a:prstGeom>
        </p:spPr>
      </p:pic>
      <p:pic>
        <p:nvPicPr>
          <p:cNvPr id="8" name="Picture 7">
            <a:extLst>
              <a:ext uri="{FF2B5EF4-FFF2-40B4-BE49-F238E27FC236}">
                <a16:creationId xmlns:a16="http://schemas.microsoft.com/office/drawing/2014/main" id="{202C6D6C-5CAC-DCB6-A5CF-2D669845341C}"/>
              </a:ext>
            </a:extLst>
          </p:cNvPr>
          <p:cNvPicPr>
            <a:picLocks noChangeAspect="1"/>
          </p:cNvPicPr>
          <p:nvPr/>
        </p:nvPicPr>
        <p:blipFill>
          <a:blip r:embed="rId5">
            <a:duotone>
              <a:schemeClr val="accent1">
                <a:shade val="45000"/>
                <a:satMod val="135000"/>
              </a:schemeClr>
              <a:prstClr val="white"/>
            </a:duotone>
          </a:blip>
          <a:stretch>
            <a:fillRect/>
          </a:stretch>
        </p:blipFill>
        <p:spPr>
          <a:xfrm>
            <a:off x="545216" y="3256874"/>
            <a:ext cx="10195035" cy="1141142"/>
          </a:xfrm>
          <a:prstGeom prst="rect">
            <a:avLst/>
          </a:prstGeom>
        </p:spPr>
      </p:pic>
      <p:pic>
        <p:nvPicPr>
          <p:cNvPr id="12" name="Picture 11">
            <a:extLst>
              <a:ext uri="{FF2B5EF4-FFF2-40B4-BE49-F238E27FC236}">
                <a16:creationId xmlns:a16="http://schemas.microsoft.com/office/drawing/2014/main" id="{D9C72EA4-E6BA-7E00-96A8-07B83FFD694C}"/>
              </a:ext>
            </a:extLst>
          </p:cNvPr>
          <p:cNvPicPr>
            <a:picLocks noChangeAspect="1"/>
          </p:cNvPicPr>
          <p:nvPr/>
        </p:nvPicPr>
        <p:blipFill>
          <a:blip r:embed="rId6"/>
          <a:stretch>
            <a:fillRect/>
          </a:stretch>
        </p:blipFill>
        <p:spPr>
          <a:xfrm>
            <a:off x="387561" y="4929312"/>
            <a:ext cx="8564170" cy="1019317"/>
          </a:xfrm>
          <a:prstGeom prst="rect">
            <a:avLst/>
          </a:prstGeom>
        </p:spPr>
      </p:pic>
    </p:spTree>
    <p:extLst>
      <p:ext uri="{BB962C8B-B14F-4D97-AF65-F5344CB8AC3E}">
        <p14:creationId xmlns:p14="http://schemas.microsoft.com/office/powerpoint/2010/main" val="3176066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40A98-85D8-9395-11E3-E6079DDA720B}"/>
              </a:ext>
            </a:extLst>
          </p:cNvPr>
          <p:cNvSpPr>
            <a:spLocks noGrp="1"/>
          </p:cNvSpPr>
          <p:nvPr>
            <p:ph type="title"/>
          </p:nvPr>
        </p:nvSpPr>
        <p:spPr/>
        <p:txBody>
          <a:bodyPr/>
          <a:lstStyle/>
          <a:p>
            <a:r>
              <a:rPr lang="en-US"/>
              <a:t>Program Development</a:t>
            </a:r>
          </a:p>
        </p:txBody>
      </p:sp>
      <p:sp>
        <p:nvSpPr>
          <p:cNvPr id="3" name="Content Placeholder 2">
            <a:extLst>
              <a:ext uri="{FF2B5EF4-FFF2-40B4-BE49-F238E27FC236}">
                <a16:creationId xmlns:a16="http://schemas.microsoft.com/office/drawing/2014/main" id="{53606CFF-8A6F-F88B-5956-E1B2C176188F}"/>
              </a:ext>
            </a:extLst>
          </p:cNvPr>
          <p:cNvSpPr>
            <a:spLocks noGrp="1"/>
          </p:cNvSpPr>
          <p:nvPr>
            <p:ph idx="1"/>
          </p:nvPr>
        </p:nvSpPr>
        <p:spPr/>
        <p:txBody>
          <a:bodyPr/>
          <a:lstStyle/>
          <a:p>
            <a:r>
              <a:rPr lang="en-US"/>
              <a:t>Obviously, we could repeat this update process five times and thereby obtain the population distribution after five “time steps.”</a:t>
            </a:r>
          </a:p>
          <a:p>
            <a:r>
              <a:rPr lang="en-US"/>
              <a:t> However, instead of writing a script that solves this specific problem, it is more instructive to develop a general framework that can be used to carry out arbitrarily large “island-hopping” simulations.</a:t>
            </a:r>
          </a:p>
        </p:txBody>
      </p:sp>
    </p:spTree>
    <p:extLst>
      <p:ext uri="{BB962C8B-B14F-4D97-AF65-F5344CB8AC3E}">
        <p14:creationId xmlns:p14="http://schemas.microsoft.com/office/powerpoint/2010/main" val="665314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27549951-b4c8-463d-bb1c-37ba9fa5011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C10169E449BAB4194FF93B3DC6AA39B" ma:contentTypeVersion="18" ma:contentTypeDescription="Create a new document." ma:contentTypeScope="" ma:versionID="ee23bc84fadcc75d7bffa7eb3a4e035e">
  <xsd:schema xmlns:xsd="http://www.w3.org/2001/XMLSchema" xmlns:xs="http://www.w3.org/2001/XMLSchema" xmlns:p="http://schemas.microsoft.com/office/2006/metadata/properties" xmlns:ns3="27549951-b4c8-463d-bb1c-37ba9fa5011d" xmlns:ns4="f3abb6a0-0fa6-461f-9cf7-f66e5063ba35" targetNamespace="http://schemas.microsoft.com/office/2006/metadata/properties" ma:root="true" ma:fieldsID="1300603326c85639cebd1bf88d2f0d19" ns3:_="" ns4:_="">
    <xsd:import namespace="27549951-b4c8-463d-bb1c-37ba9fa5011d"/>
    <xsd:import namespace="f3abb6a0-0fa6-461f-9cf7-f66e5063ba35"/>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4:SharedWithUsers" minOccurs="0"/>
                <xsd:element ref="ns4:SharedWithDetails" minOccurs="0"/>
                <xsd:element ref="ns4:SharingHintHash" minOccurs="0"/>
                <xsd:element ref="ns3:MediaServiceLocation" minOccurs="0"/>
                <xsd:element ref="ns3:MediaServiceEventHashCode" minOccurs="0"/>
                <xsd:element ref="ns3:MediaServiceGenerationTime" minOccurs="0"/>
                <xsd:element ref="ns3:MediaServiceAutoKeyPoints" minOccurs="0"/>
                <xsd:element ref="ns3:MediaServiceKeyPoints" minOccurs="0"/>
                <xsd:element ref="ns3:MediaLengthInSeconds"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7549951-b4c8-463d-bb1c-37ba9fa501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3abb6a0-0fa6-461f-9cf7-f66e5063ba35"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334C67-DDE1-4044-BF0C-50193A697728}">
  <ds:schemaRefs>
    <ds:schemaRef ds:uri="27549951-b4c8-463d-bb1c-37ba9fa5011d"/>
    <ds:schemaRef ds:uri="f3abb6a0-0fa6-461f-9cf7-f66e5063ba3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BE8C3F6-2B37-450C-8636-87BA99B9F76A}">
  <ds:schemaRefs>
    <ds:schemaRef ds:uri="http://schemas.microsoft.com/sharepoint/v3/contenttype/forms"/>
  </ds:schemaRefs>
</ds:datastoreItem>
</file>

<file path=customXml/itemProps3.xml><?xml version="1.0" encoding="utf-8"?>
<ds:datastoreItem xmlns:ds="http://schemas.openxmlformats.org/officeDocument/2006/customXml" ds:itemID="{8E400357-F2B7-4FCB-BA9C-B7937106037D}">
  <ds:schemaRefs>
    <ds:schemaRef ds:uri="27549951-b4c8-463d-bb1c-37ba9fa5011d"/>
    <ds:schemaRef ds:uri="f3abb6a0-0fa6-461f-9cf7-f66e5063ba3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Facet</Template>
  <Application>Microsoft Office PowerPoint</Application>
  <PresentationFormat>Widescreen</PresentationFormat>
  <Slides>36</Slides>
  <Notes>10</Notes>
  <HiddenSlides>0</HiddenSlide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PowerPoint Presentation</vt:lpstr>
      <vt:lpstr>Difference equation</vt:lpstr>
      <vt:lpstr>Problem: From Here to There</vt:lpstr>
      <vt:lpstr>Program Development</vt:lpstr>
      <vt:lpstr>Program Development</vt:lpstr>
      <vt:lpstr>Program Development</vt:lpstr>
      <vt:lpstr>Program Development</vt:lpstr>
      <vt:lpstr>Program Development</vt:lpstr>
      <vt:lpstr>Program Development</vt:lpstr>
      <vt:lpstr>Program Development</vt:lpstr>
      <vt:lpstr>Program Development</vt:lpstr>
      <vt:lpstr>Program Development</vt:lpstr>
      <vt:lpstr>Program Development</vt:lpstr>
      <vt:lpstr>Program Development</vt:lpstr>
      <vt:lpstr>Final Code</vt:lpstr>
      <vt:lpstr>Talking Point: Markov Chains and Stationary Vectors</vt:lpstr>
      <vt:lpstr>Talking Point: Markov Chains and Stationary Vectors</vt:lpstr>
      <vt:lpstr>Problem Statement</vt:lpstr>
      <vt:lpstr>Program Development</vt:lpstr>
      <vt:lpstr>Program Development</vt:lpstr>
      <vt:lpstr>Program Development</vt:lpstr>
      <vt:lpstr>Final Code</vt:lpstr>
      <vt:lpstr>Talking Point: Grid Generation</vt:lpstr>
      <vt:lpstr>MATLAB Review</vt:lpstr>
      <vt:lpstr>Problem Statement: Cool it!</vt:lpstr>
      <vt:lpstr>Problem Statement: Cool it!</vt:lpstr>
      <vt:lpstr>Problem Statement: Cool it!</vt:lpstr>
      <vt:lpstr>Program Development</vt:lpstr>
      <vt:lpstr>Program Development</vt:lpstr>
      <vt:lpstr>Program Development</vt:lpstr>
      <vt:lpstr>Final Code</vt:lpstr>
      <vt:lpstr>PowerPoint Presentation</vt:lpstr>
      <vt:lpstr>PowerPoint Presentation</vt:lpstr>
      <vt:lpstr>Program Development</vt:lpstr>
      <vt:lpstr>Talking Point: Simulation on a Grid</vt:lpstr>
      <vt:lpstr>MATLAB Review: Submatrices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IDS 1721 - Florida Poly</dc:title>
  <dc:creator>Edwar Romero-Ramirez</dc:creator>
  <cp:revision>21</cp:revision>
  <dcterms:created xsi:type="dcterms:W3CDTF">2023-12-16T22:48:18Z</dcterms:created>
  <dcterms:modified xsi:type="dcterms:W3CDTF">2024-12-01T19:58:08Z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0x0101006C10169E449BAB4194FF93B3DC6AA39B</vt:lpwstr>
  </property>
</Properties>
</file>